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63" r:id="rId4"/>
    <p:sldId id="300" r:id="rId5"/>
    <p:sldId id="301" r:id="rId6"/>
    <p:sldId id="302" r:id="rId7"/>
    <p:sldId id="303" r:id="rId8"/>
    <p:sldId id="264" r:id="rId9"/>
    <p:sldId id="294" r:id="rId10"/>
    <p:sldId id="295" r:id="rId11"/>
    <p:sldId id="296" r:id="rId12"/>
    <p:sldId id="297" r:id="rId13"/>
    <p:sldId id="268" r:id="rId14"/>
    <p:sldId id="272" r:id="rId15"/>
    <p:sldId id="273" r:id="rId16"/>
    <p:sldId id="311" r:id="rId17"/>
    <p:sldId id="298" r:id="rId18"/>
    <p:sldId id="299" r:id="rId19"/>
    <p:sldId id="274" r:id="rId20"/>
    <p:sldId id="275" r:id="rId21"/>
    <p:sldId id="314" r:id="rId22"/>
    <p:sldId id="278" r:id="rId23"/>
    <p:sldId id="315" r:id="rId24"/>
    <p:sldId id="256" r:id="rId25"/>
    <p:sldId id="316" r:id="rId26"/>
    <p:sldId id="317" r:id="rId27"/>
    <p:sldId id="285" r:id="rId28"/>
    <p:sldId id="308" r:id="rId29"/>
    <p:sldId id="309" r:id="rId30"/>
    <p:sldId id="313" r:id="rId31"/>
    <p:sldId id="284" r:id="rId32"/>
    <p:sldId id="319" r:id="rId33"/>
    <p:sldId id="31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0B366E-E064-0F4B-A0CD-E4CD891C3F85}" v="174" dt="2025-10-21T03:56:31.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2"/>
    <p:restoredTop sz="94694"/>
  </p:normalViewPr>
  <p:slideViewPr>
    <p:cSldViewPr snapToGrid="0">
      <p:cViewPr varScale="1">
        <p:scale>
          <a:sx n="120" d="100"/>
          <a:sy n="120" d="100"/>
        </p:scale>
        <p:origin x="1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entes-Cabrera, Miguel" userId="1bb9fb8f-7ff7-4823-9c46-dbbc0dc47453" providerId="ADAL" clId="{E17B9801-FBC4-5B7A-B542-4E45778DD8D6}"/>
    <pc:docChg chg="custSel addSld delSld modSld">
      <pc:chgData name="Fuentes-Cabrera, Miguel" userId="1bb9fb8f-7ff7-4823-9c46-dbbc0dc47453" providerId="ADAL" clId="{E17B9801-FBC4-5B7A-B542-4E45778DD8D6}" dt="2025-10-21T03:57:10.507" v="845" actId="12"/>
      <pc:docMkLst>
        <pc:docMk/>
      </pc:docMkLst>
      <pc:sldChg chg="modSp add mod">
        <pc:chgData name="Fuentes-Cabrera, Miguel" userId="1bb9fb8f-7ff7-4823-9c46-dbbc0dc47453" providerId="ADAL" clId="{E17B9801-FBC4-5B7A-B542-4E45778DD8D6}" dt="2025-10-21T03:57:10.507" v="845" actId="12"/>
        <pc:sldMkLst>
          <pc:docMk/>
          <pc:sldMk cId="0" sldId="256"/>
        </pc:sldMkLst>
        <pc:spChg chg="mod">
          <ac:chgData name="Fuentes-Cabrera, Miguel" userId="1bb9fb8f-7ff7-4823-9c46-dbbc0dc47453" providerId="ADAL" clId="{E17B9801-FBC4-5B7A-B542-4E45778DD8D6}" dt="2025-10-21T03:56:37.422" v="815" actId="20577"/>
          <ac:spMkLst>
            <pc:docMk/>
            <pc:sldMk cId="0" sldId="256"/>
            <ac:spMk id="2" creationId="{00000000-0000-0000-0000-000000000000}"/>
          </ac:spMkLst>
        </pc:spChg>
        <pc:spChg chg="mod">
          <ac:chgData name="Fuentes-Cabrera, Miguel" userId="1bb9fb8f-7ff7-4823-9c46-dbbc0dc47453" providerId="ADAL" clId="{E17B9801-FBC4-5B7A-B542-4E45778DD8D6}" dt="2025-10-21T03:57:10.507" v="845" actId="12"/>
          <ac:spMkLst>
            <pc:docMk/>
            <pc:sldMk cId="0" sldId="256"/>
            <ac:spMk id="3" creationId="{00000000-0000-0000-0000-000000000000}"/>
          </ac:spMkLst>
        </pc:spChg>
      </pc:sldChg>
      <pc:sldChg chg="del">
        <pc:chgData name="Fuentes-Cabrera, Miguel" userId="1bb9fb8f-7ff7-4823-9c46-dbbc0dc47453" providerId="ADAL" clId="{E17B9801-FBC4-5B7A-B542-4E45778DD8D6}" dt="2025-10-20T00:30:52.890" v="577" actId="2696"/>
        <pc:sldMkLst>
          <pc:docMk/>
          <pc:sldMk cId="0" sldId="279"/>
        </pc:sldMkLst>
      </pc:sldChg>
      <pc:sldChg chg="addSp delSp modSp add mod">
        <pc:chgData name="Fuentes-Cabrera, Miguel" userId="1bb9fb8f-7ff7-4823-9c46-dbbc0dc47453" providerId="ADAL" clId="{E17B9801-FBC4-5B7A-B542-4E45778DD8D6}" dt="2025-10-20T02:01:02.995" v="768" actId="13926"/>
        <pc:sldMkLst>
          <pc:docMk/>
          <pc:sldMk cId="0" sldId="284"/>
        </pc:sldMkLst>
        <pc:spChg chg="add mod">
          <ac:chgData name="Fuentes-Cabrera, Miguel" userId="1bb9fb8f-7ff7-4823-9c46-dbbc0dc47453" providerId="ADAL" clId="{E17B9801-FBC4-5B7A-B542-4E45778DD8D6}" dt="2025-10-20T02:01:02.995" v="768" actId="13926"/>
          <ac:spMkLst>
            <pc:docMk/>
            <pc:sldMk cId="0" sldId="284"/>
            <ac:spMk id="4" creationId="{4B45D59F-E117-8AD2-8C0B-D7BD5FC2CFC7}"/>
          </ac:spMkLst>
        </pc:spChg>
        <pc:picChg chg="add mod">
          <ac:chgData name="Fuentes-Cabrera, Miguel" userId="1bb9fb8f-7ff7-4823-9c46-dbbc0dc47453" providerId="ADAL" clId="{E17B9801-FBC4-5B7A-B542-4E45778DD8D6}" dt="2025-10-20T02:00:28.595" v="759" actId="1076"/>
          <ac:picMkLst>
            <pc:docMk/>
            <pc:sldMk cId="0" sldId="284"/>
            <ac:picMk id="3" creationId="{524C8575-D762-5167-0718-7BA282C5E98F}"/>
          </ac:picMkLst>
        </pc:picChg>
        <pc:picChg chg="del">
          <ac:chgData name="Fuentes-Cabrera, Miguel" userId="1bb9fb8f-7ff7-4823-9c46-dbbc0dc47453" providerId="ADAL" clId="{E17B9801-FBC4-5B7A-B542-4E45778DD8D6}" dt="2025-10-20T02:00:23.732" v="756" actId="478"/>
          <ac:picMkLst>
            <pc:docMk/>
            <pc:sldMk cId="0" sldId="284"/>
            <ac:picMk id="72" creationId="{3F29A0EC-1C62-5940-2C15-FD2961E90188}"/>
          </ac:picMkLst>
        </pc:picChg>
      </pc:sldChg>
      <pc:sldChg chg="del">
        <pc:chgData name="Fuentes-Cabrera, Miguel" userId="1bb9fb8f-7ff7-4823-9c46-dbbc0dc47453" providerId="ADAL" clId="{E17B9801-FBC4-5B7A-B542-4E45778DD8D6}" dt="2025-10-20T01:57:10.082" v="749" actId="2696"/>
        <pc:sldMkLst>
          <pc:docMk/>
          <pc:sldMk cId="0" sldId="288"/>
        </pc:sldMkLst>
      </pc:sldChg>
      <pc:sldChg chg="del">
        <pc:chgData name="Fuentes-Cabrera, Miguel" userId="1bb9fb8f-7ff7-4823-9c46-dbbc0dc47453" providerId="ADAL" clId="{E17B9801-FBC4-5B7A-B542-4E45778DD8D6}" dt="2025-10-20T01:57:27.452" v="754" actId="2696"/>
        <pc:sldMkLst>
          <pc:docMk/>
          <pc:sldMk cId="0" sldId="290"/>
        </pc:sldMkLst>
      </pc:sldChg>
      <pc:sldChg chg="modSp mod">
        <pc:chgData name="Fuentes-Cabrera, Miguel" userId="1bb9fb8f-7ff7-4823-9c46-dbbc0dc47453" providerId="ADAL" clId="{E17B9801-FBC4-5B7A-B542-4E45778DD8D6}" dt="2025-10-20T01:44:05.685" v="606" actId="20577"/>
        <pc:sldMkLst>
          <pc:docMk/>
          <pc:sldMk cId="2156171340" sldId="308"/>
        </pc:sldMkLst>
        <pc:spChg chg="mod">
          <ac:chgData name="Fuentes-Cabrera, Miguel" userId="1bb9fb8f-7ff7-4823-9c46-dbbc0dc47453" providerId="ADAL" clId="{E17B9801-FBC4-5B7A-B542-4E45778DD8D6}" dt="2025-10-20T01:44:05.685" v="606" actId="20577"/>
          <ac:spMkLst>
            <pc:docMk/>
            <pc:sldMk cId="2156171340" sldId="308"/>
            <ac:spMk id="3" creationId="{B8421EEC-BE07-216A-4850-61405A46EEBD}"/>
          </ac:spMkLst>
        </pc:spChg>
      </pc:sldChg>
      <pc:sldChg chg="del">
        <pc:chgData name="Fuentes-Cabrera, Miguel" userId="1bb9fb8f-7ff7-4823-9c46-dbbc0dc47453" providerId="ADAL" clId="{E17B9801-FBC4-5B7A-B542-4E45778DD8D6}" dt="2025-10-20T00:30:54.272" v="578" actId="2696"/>
        <pc:sldMkLst>
          <pc:docMk/>
          <pc:sldMk cId="1224496601" sldId="312"/>
        </pc:sldMkLst>
      </pc:sldChg>
      <pc:sldChg chg="modSp mod">
        <pc:chgData name="Fuentes-Cabrera, Miguel" userId="1bb9fb8f-7ff7-4823-9c46-dbbc0dc47453" providerId="ADAL" clId="{E17B9801-FBC4-5B7A-B542-4E45778DD8D6}" dt="2025-10-20T00:26:47.010" v="495" actId="1036"/>
        <pc:sldMkLst>
          <pc:docMk/>
          <pc:sldMk cId="3884211885" sldId="316"/>
        </pc:sldMkLst>
        <pc:spChg chg="mod">
          <ac:chgData name="Fuentes-Cabrera, Miguel" userId="1bb9fb8f-7ff7-4823-9c46-dbbc0dc47453" providerId="ADAL" clId="{E17B9801-FBC4-5B7A-B542-4E45778DD8D6}" dt="2025-10-20T00:26:36.574" v="477" actId="1076"/>
          <ac:spMkLst>
            <pc:docMk/>
            <pc:sldMk cId="3884211885" sldId="316"/>
            <ac:spMk id="2" creationId="{1E740A4B-B866-E5E7-7E07-E9E18B12F69D}"/>
          </ac:spMkLst>
        </pc:spChg>
        <pc:inkChg chg="mod">
          <ac:chgData name="Fuentes-Cabrera, Miguel" userId="1bb9fb8f-7ff7-4823-9c46-dbbc0dc47453" providerId="ADAL" clId="{E17B9801-FBC4-5B7A-B542-4E45778DD8D6}" dt="2025-10-20T00:26:47.010" v="495" actId="1036"/>
          <ac:inkMkLst>
            <pc:docMk/>
            <pc:sldMk cId="3884211885" sldId="316"/>
            <ac:inkMk id="75" creationId="{98D4EA13-1CF3-CC16-A6D6-CA9E51C1B0C1}"/>
          </ac:inkMkLst>
        </pc:inkChg>
        <pc:inkChg chg="mod">
          <ac:chgData name="Fuentes-Cabrera, Miguel" userId="1bb9fb8f-7ff7-4823-9c46-dbbc0dc47453" providerId="ADAL" clId="{E17B9801-FBC4-5B7A-B542-4E45778DD8D6}" dt="2025-10-20T00:26:47.010" v="495" actId="1036"/>
          <ac:inkMkLst>
            <pc:docMk/>
            <pc:sldMk cId="3884211885" sldId="316"/>
            <ac:inkMk id="76" creationId="{3343F15E-3598-8322-415C-1B67ED8C2A29}"/>
          </ac:inkMkLst>
        </pc:inkChg>
      </pc:sldChg>
      <pc:sldChg chg="addSp modSp new mod">
        <pc:chgData name="Fuentes-Cabrera, Miguel" userId="1bb9fb8f-7ff7-4823-9c46-dbbc0dc47453" providerId="ADAL" clId="{E17B9801-FBC4-5B7A-B542-4E45778DD8D6}" dt="2025-10-20T00:28:39.974" v="576" actId="1076"/>
        <pc:sldMkLst>
          <pc:docMk/>
          <pc:sldMk cId="242565811" sldId="317"/>
        </pc:sldMkLst>
        <pc:spChg chg="add mod">
          <ac:chgData name="Fuentes-Cabrera, Miguel" userId="1bb9fb8f-7ff7-4823-9c46-dbbc0dc47453" providerId="ADAL" clId="{E17B9801-FBC4-5B7A-B542-4E45778DD8D6}" dt="2025-10-20T00:28:30.623" v="575" actId="5793"/>
          <ac:spMkLst>
            <pc:docMk/>
            <pc:sldMk cId="242565811" sldId="317"/>
            <ac:spMk id="2" creationId="{9D0E983A-E915-283D-9EC9-E014FDD89B3E}"/>
          </ac:spMkLst>
        </pc:spChg>
        <pc:inkChg chg="mod">
          <ac:chgData name="Fuentes-Cabrera, Miguel" userId="1bb9fb8f-7ff7-4823-9c46-dbbc0dc47453" providerId="ADAL" clId="{E17B9801-FBC4-5B7A-B542-4E45778DD8D6}" dt="2025-10-20T00:28:39.974" v="576" actId="1076"/>
          <ac:inkMkLst>
            <pc:docMk/>
            <pc:sldMk cId="242565811" sldId="317"/>
            <ac:inkMk id="12" creationId="{57EDD38B-37E2-C3E2-5D73-3219501030AC}"/>
          </ac:inkMkLst>
        </pc:inkChg>
        <pc:inkChg chg="mod">
          <ac:chgData name="Fuentes-Cabrera, Miguel" userId="1bb9fb8f-7ff7-4823-9c46-dbbc0dc47453" providerId="ADAL" clId="{E17B9801-FBC4-5B7A-B542-4E45778DD8D6}" dt="2025-10-20T00:28:39.974" v="576" actId="1076"/>
          <ac:inkMkLst>
            <pc:docMk/>
            <pc:sldMk cId="242565811" sldId="317"/>
            <ac:inkMk id="15" creationId="{51EEFBF6-4C27-459A-0B55-7D7B6F910E7D}"/>
          </ac:inkMkLst>
        </pc:inkChg>
        <pc:inkChg chg="mod">
          <ac:chgData name="Fuentes-Cabrera, Miguel" userId="1bb9fb8f-7ff7-4823-9c46-dbbc0dc47453" providerId="ADAL" clId="{E17B9801-FBC4-5B7A-B542-4E45778DD8D6}" dt="2025-10-20T00:28:39.974" v="576" actId="1076"/>
          <ac:inkMkLst>
            <pc:docMk/>
            <pc:sldMk cId="242565811" sldId="317"/>
            <ac:inkMk id="31" creationId="{B93AF22B-7BCF-CA4C-73E9-4EE09C606FF7}"/>
          </ac:inkMkLst>
        </pc:inkChg>
        <pc:inkChg chg="mod">
          <ac:chgData name="Fuentes-Cabrera, Miguel" userId="1bb9fb8f-7ff7-4823-9c46-dbbc0dc47453" providerId="ADAL" clId="{E17B9801-FBC4-5B7A-B542-4E45778DD8D6}" dt="2025-10-20T00:28:39.974" v="576" actId="1076"/>
          <ac:inkMkLst>
            <pc:docMk/>
            <pc:sldMk cId="242565811" sldId="317"/>
            <ac:inkMk id="38" creationId="{612695DC-8D28-69FB-B6D8-03D4C5FC7287}"/>
          </ac:inkMkLst>
        </pc:inkChg>
        <pc:inkChg chg="mod">
          <ac:chgData name="Fuentes-Cabrera, Miguel" userId="1bb9fb8f-7ff7-4823-9c46-dbbc0dc47453" providerId="ADAL" clId="{E17B9801-FBC4-5B7A-B542-4E45778DD8D6}" dt="2025-10-20T00:28:39.974" v="576" actId="1076"/>
          <ac:inkMkLst>
            <pc:docMk/>
            <pc:sldMk cId="242565811" sldId="317"/>
            <ac:inkMk id="39" creationId="{F9DDEA92-D3F4-9A99-F573-622DB7CEDE14}"/>
          </ac:inkMkLst>
        </pc:inkChg>
        <pc:inkChg chg="mod">
          <ac:chgData name="Fuentes-Cabrera, Miguel" userId="1bb9fb8f-7ff7-4823-9c46-dbbc0dc47453" providerId="ADAL" clId="{E17B9801-FBC4-5B7A-B542-4E45778DD8D6}" dt="2025-10-20T00:28:39.974" v="576" actId="1076"/>
          <ac:inkMkLst>
            <pc:docMk/>
            <pc:sldMk cId="242565811" sldId="317"/>
            <ac:inkMk id="65" creationId="{D55423CE-FEC0-EC44-4832-2A054BDEEB35}"/>
          </ac:inkMkLst>
        </pc:inkChg>
        <pc:inkChg chg="mod">
          <ac:chgData name="Fuentes-Cabrera, Miguel" userId="1bb9fb8f-7ff7-4823-9c46-dbbc0dc47453" providerId="ADAL" clId="{E17B9801-FBC4-5B7A-B542-4E45778DD8D6}" dt="2025-10-20T00:28:39.974" v="576" actId="1076"/>
          <ac:inkMkLst>
            <pc:docMk/>
            <pc:sldMk cId="242565811" sldId="317"/>
            <ac:inkMk id="83" creationId="{5E9BBC9C-B03E-A03D-DBCD-CFE51A8FF919}"/>
          </ac:inkMkLst>
        </pc:inkChg>
        <pc:inkChg chg="mod">
          <ac:chgData name="Fuentes-Cabrera, Miguel" userId="1bb9fb8f-7ff7-4823-9c46-dbbc0dc47453" providerId="ADAL" clId="{E17B9801-FBC4-5B7A-B542-4E45778DD8D6}" dt="2025-10-20T00:28:39.974" v="576" actId="1076"/>
          <ac:inkMkLst>
            <pc:docMk/>
            <pc:sldMk cId="242565811" sldId="317"/>
            <ac:inkMk id="103" creationId="{88F098F8-2A73-CA45-0093-88083E03E665}"/>
          </ac:inkMkLst>
        </pc:inkChg>
        <pc:inkChg chg="mod">
          <ac:chgData name="Fuentes-Cabrera, Miguel" userId="1bb9fb8f-7ff7-4823-9c46-dbbc0dc47453" providerId="ADAL" clId="{E17B9801-FBC4-5B7A-B542-4E45778DD8D6}" dt="2025-10-20T00:28:39.974" v="576" actId="1076"/>
          <ac:inkMkLst>
            <pc:docMk/>
            <pc:sldMk cId="242565811" sldId="317"/>
            <ac:inkMk id="121" creationId="{0DD0CA63-C660-868F-4024-8D424D4B264D}"/>
          </ac:inkMkLst>
        </pc:inkChg>
        <pc:inkChg chg="mod">
          <ac:chgData name="Fuentes-Cabrera, Miguel" userId="1bb9fb8f-7ff7-4823-9c46-dbbc0dc47453" providerId="ADAL" clId="{E17B9801-FBC4-5B7A-B542-4E45778DD8D6}" dt="2025-10-20T00:28:39.974" v="576" actId="1076"/>
          <ac:inkMkLst>
            <pc:docMk/>
            <pc:sldMk cId="242565811" sldId="317"/>
            <ac:inkMk id="128" creationId="{465A612C-98BA-758C-DA11-E77B6D0B05B0}"/>
          </ac:inkMkLst>
        </pc:inkChg>
      </pc:sldChg>
      <pc:sldChg chg="addSp modSp new mod">
        <pc:chgData name="Fuentes-Cabrera, Miguel" userId="1bb9fb8f-7ff7-4823-9c46-dbbc0dc47453" providerId="ADAL" clId="{E17B9801-FBC4-5B7A-B542-4E45778DD8D6}" dt="2025-10-20T01:57:24.177" v="753" actId="14100"/>
        <pc:sldMkLst>
          <pc:docMk/>
          <pc:sldMk cId="2614574284" sldId="318"/>
        </pc:sldMkLst>
        <pc:spChg chg="add mod">
          <ac:chgData name="Fuentes-Cabrera, Miguel" userId="1bb9fb8f-7ff7-4823-9c46-dbbc0dc47453" providerId="ADAL" clId="{E17B9801-FBC4-5B7A-B542-4E45778DD8D6}" dt="2025-10-20T01:57:24.177" v="753" actId="14100"/>
          <ac:spMkLst>
            <pc:docMk/>
            <pc:sldMk cId="2614574284" sldId="318"/>
            <ac:spMk id="2" creationId="{393EBFA2-8459-640B-2503-BDC169723024}"/>
          </ac:spMkLst>
        </pc:spChg>
      </pc:sldChg>
      <pc:sldChg chg="addSp modSp add mod">
        <pc:chgData name="Fuentes-Cabrera, Miguel" userId="1bb9fb8f-7ff7-4823-9c46-dbbc0dc47453" providerId="ADAL" clId="{E17B9801-FBC4-5B7A-B542-4E45778DD8D6}" dt="2025-10-20T02:05:11.833" v="809" actId="20577"/>
        <pc:sldMkLst>
          <pc:docMk/>
          <pc:sldMk cId="3601272675" sldId="319"/>
        </pc:sldMkLst>
        <pc:spChg chg="add mod">
          <ac:chgData name="Fuentes-Cabrera, Miguel" userId="1bb9fb8f-7ff7-4823-9c46-dbbc0dc47453" providerId="ADAL" clId="{E17B9801-FBC4-5B7A-B542-4E45778DD8D6}" dt="2025-10-20T02:05:11.833" v="809" actId="20577"/>
          <ac:spMkLst>
            <pc:docMk/>
            <pc:sldMk cId="3601272675" sldId="319"/>
            <ac:spMk id="4" creationId="{5AD46295-6A87-CE2C-9927-840BD4ED66F8}"/>
          </ac:spMkLst>
        </pc:spChg>
        <pc:spChg chg="mod">
          <ac:chgData name="Fuentes-Cabrera, Miguel" userId="1bb9fb8f-7ff7-4823-9c46-dbbc0dc47453" providerId="ADAL" clId="{E17B9801-FBC4-5B7A-B542-4E45778DD8D6}" dt="2025-10-20T02:02:29.477" v="793" actId="21"/>
          <ac:spMkLst>
            <pc:docMk/>
            <pc:sldMk cId="3601272675" sldId="319"/>
            <ac:spMk id="8" creationId="{9282641E-34E0-791E-BDE2-E930207C2255}"/>
          </ac:spMkLst>
        </pc:spChg>
        <pc:picChg chg="mod">
          <ac:chgData name="Fuentes-Cabrera, Miguel" userId="1bb9fb8f-7ff7-4823-9c46-dbbc0dc47453" providerId="ADAL" clId="{E17B9801-FBC4-5B7A-B542-4E45778DD8D6}" dt="2025-10-20T02:04:35.427" v="794" actId="1076"/>
          <ac:picMkLst>
            <pc:docMk/>
            <pc:sldMk cId="3601272675" sldId="319"/>
            <ac:picMk id="5" creationId="{F6EC85B2-C867-E5CE-D080-6F904D3A92AA}"/>
          </ac:picMkLst>
        </pc:picChg>
        <pc:picChg chg="mod">
          <ac:chgData name="Fuentes-Cabrera, Miguel" userId="1bb9fb8f-7ff7-4823-9c46-dbbc0dc47453" providerId="ADAL" clId="{E17B9801-FBC4-5B7A-B542-4E45778DD8D6}" dt="2025-10-20T02:05:09.911" v="808" actId="1076"/>
          <ac:picMkLst>
            <pc:docMk/>
            <pc:sldMk cId="3601272675" sldId="319"/>
            <ac:picMk id="7" creationId="{0D4D126A-E41E-7711-0942-980B24DADE98}"/>
          </ac:picMkLst>
        </pc:picChg>
      </pc:sldChg>
      <pc:sldChg chg="new del">
        <pc:chgData name="Fuentes-Cabrera, Miguel" userId="1bb9fb8f-7ff7-4823-9c46-dbbc0dc47453" providerId="ADAL" clId="{E17B9801-FBC4-5B7A-B542-4E45778DD8D6}" dt="2025-10-21T03:56:33.020" v="813" actId="2696"/>
        <pc:sldMkLst>
          <pc:docMk/>
          <pc:sldMk cId="312994268" sldId="320"/>
        </pc:sldMkLst>
      </pc:sldChg>
    </pc:docChg>
  </pc:docChgLst>
  <pc:docChgLst>
    <pc:chgData name="Fuentes-Cabrera, Miguel" userId="1bb9fb8f-7ff7-4823-9c46-dbbc0dc47453" providerId="ADAL" clId="{D16B89D3-8BA8-4A70-AE12-51DA2A171821}"/>
    <pc:docChg chg="undo custSel modSld">
      <pc:chgData name="Fuentes-Cabrera, Miguel" userId="1bb9fb8f-7ff7-4823-9c46-dbbc0dc47453" providerId="ADAL" clId="{D16B89D3-8BA8-4A70-AE12-51DA2A171821}" dt="2025-10-20T00:30:44.477" v="295"/>
      <pc:docMkLst>
        <pc:docMk/>
      </pc:docMkLst>
      <pc:sldChg chg="addSp delSp mod">
        <pc:chgData name="Fuentes-Cabrera, Miguel" userId="1bb9fb8f-7ff7-4823-9c46-dbbc0dc47453" providerId="ADAL" clId="{D16B89D3-8BA8-4A70-AE12-51DA2A171821}" dt="2025-10-20T00:27:02.872" v="204"/>
        <pc:sldMkLst>
          <pc:docMk/>
          <pc:sldMk cId="3884211885" sldId="316"/>
        </pc:sldMkLst>
        <pc:inkChg chg="add del">
          <ac:chgData name="Fuentes-Cabrera, Miguel" userId="1bb9fb8f-7ff7-4823-9c46-dbbc0dc47453" providerId="ADAL" clId="{D16B89D3-8BA8-4A70-AE12-51DA2A171821}" dt="2025-10-20T00:23:10.562" v="7"/>
          <ac:inkMkLst>
            <pc:docMk/>
            <pc:sldMk cId="3884211885" sldId="316"/>
            <ac:inkMk id="3" creationId="{52499582-BE5F-692C-9C96-D3F87A4AA4C2}"/>
          </ac:inkMkLst>
        </pc:inkChg>
        <pc:inkChg chg="add del">
          <ac:chgData name="Fuentes-Cabrera, Miguel" userId="1bb9fb8f-7ff7-4823-9c46-dbbc0dc47453" providerId="ADAL" clId="{D16B89D3-8BA8-4A70-AE12-51DA2A171821}" dt="2025-10-20T00:23:10.562" v="7"/>
          <ac:inkMkLst>
            <pc:docMk/>
            <pc:sldMk cId="3884211885" sldId="316"/>
            <ac:inkMk id="4" creationId="{3399BC36-C158-392A-D063-D995A9E1B701}"/>
          </ac:inkMkLst>
        </pc:inkChg>
        <pc:inkChg chg="add del">
          <ac:chgData name="Fuentes-Cabrera, Miguel" userId="1bb9fb8f-7ff7-4823-9c46-dbbc0dc47453" providerId="ADAL" clId="{D16B89D3-8BA8-4A70-AE12-51DA2A171821}" dt="2025-10-20T00:23:10.562" v="7"/>
          <ac:inkMkLst>
            <pc:docMk/>
            <pc:sldMk cId="3884211885" sldId="316"/>
            <ac:inkMk id="5" creationId="{5DD81FD4-07ED-D2CB-0131-45CC1881AD65}"/>
          </ac:inkMkLst>
        </pc:inkChg>
        <pc:inkChg chg="add del">
          <ac:chgData name="Fuentes-Cabrera, Miguel" userId="1bb9fb8f-7ff7-4823-9c46-dbbc0dc47453" providerId="ADAL" clId="{D16B89D3-8BA8-4A70-AE12-51DA2A171821}" dt="2025-10-20T00:23:10.562" v="7"/>
          <ac:inkMkLst>
            <pc:docMk/>
            <pc:sldMk cId="3884211885" sldId="316"/>
            <ac:inkMk id="6" creationId="{2E1FD7FD-374C-D2F4-5E40-0693EA2CD011}"/>
          </ac:inkMkLst>
        </pc:inkChg>
        <pc:inkChg chg="add del">
          <ac:chgData name="Fuentes-Cabrera, Miguel" userId="1bb9fb8f-7ff7-4823-9c46-dbbc0dc47453" providerId="ADAL" clId="{D16B89D3-8BA8-4A70-AE12-51DA2A171821}" dt="2025-10-20T00:23:10.562" v="7"/>
          <ac:inkMkLst>
            <pc:docMk/>
            <pc:sldMk cId="3884211885" sldId="316"/>
            <ac:inkMk id="7" creationId="{63FF26C8-3363-E89A-39C5-50A491D076E9}"/>
          </ac:inkMkLst>
        </pc:inkChg>
        <pc:inkChg chg="add del">
          <ac:chgData name="Fuentes-Cabrera, Miguel" userId="1bb9fb8f-7ff7-4823-9c46-dbbc0dc47453" providerId="ADAL" clId="{D16B89D3-8BA8-4A70-AE12-51DA2A171821}" dt="2025-10-20T00:23:10.562" v="7"/>
          <ac:inkMkLst>
            <pc:docMk/>
            <pc:sldMk cId="3884211885" sldId="316"/>
            <ac:inkMk id="8" creationId="{4822DF48-DEC5-DAF7-1BCC-D4F1A01B7263}"/>
          </ac:inkMkLst>
        </pc:inkChg>
        <pc:inkChg chg="add del">
          <ac:chgData name="Fuentes-Cabrera, Miguel" userId="1bb9fb8f-7ff7-4823-9c46-dbbc0dc47453" providerId="ADAL" clId="{D16B89D3-8BA8-4A70-AE12-51DA2A171821}" dt="2025-10-20T00:23:10.562" v="7"/>
          <ac:inkMkLst>
            <pc:docMk/>
            <pc:sldMk cId="3884211885" sldId="316"/>
            <ac:inkMk id="9" creationId="{21240517-629B-4C94-EC60-63156033402B}"/>
          </ac:inkMkLst>
        </pc:inkChg>
        <pc:inkChg chg="add reco">
          <ac:chgData name="Fuentes-Cabrera, Miguel" userId="1bb9fb8f-7ff7-4823-9c46-dbbc0dc47453" providerId="ADAL" clId="{D16B89D3-8BA8-4A70-AE12-51DA2A171821}" dt="2025-10-20T00:23:10.562" v="7"/>
          <ac:inkMkLst>
            <pc:docMk/>
            <pc:sldMk cId="3884211885" sldId="316"/>
            <ac:inkMk id="10" creationId="{A752EF37-82D2-F93F-D9F4-76F4FF001151}"/>
          </ac:inkMkLst>
        </pc:inkChg>
        <pc:inkChg chg="add">
          <ac:chgData name="Fuentes-Cabrera, Miguel" userId="1bb9fb8f-7ff7-4823-9c46-dbbc0dc47453" providerId="ADAL" clId="{D16B89D3-8BA8-4A70-AE12-51DA2A171821}" dt="2025-10-20T00:23:11.054" v="8"/>
          <ac:inkMkLst>
            <pc:docMk/>
            <pc:sldMk cId="3884211885" sldId="316"/>
            <ac:inkMk id="11" creationId="{C12BBD62-2502-3D4A-20C2-06BE3C837CF0}"/>
          </ac:inkMkLst>
        </pc:inkChg>
        <pc:inkChg chg="add">
          <ac:chgData name="Fuentes-Cabrera, Miguel" userId="1bb9fb8f-7ff7-4823-9c46-dbbc0dc47453" providerId="ADAL" clId="{D16B89D3-8BA8-4A70-AE12-51DA2A171821}" dt="2025-10-20T00:23:11.320" v="9"/>
          <ac:inkMkLst>
            <pc:docMk/>
            <pc:sldMk cId="3884211885" sldId="316"/>
            <ac:inkMk id="12" creationId="{6574214B-4358-94EF-C4AB-915A11DFA2B7}"/>
          </ac:inkMkLst>
        </pc:inkChg>
        <pc:inkChg chg="add del">
          <ac:chgData name="Fuentes-Cabrera, Miguel" userId="1bb9fb8f-7ff7-4823-9c46-dbbc0dc47453" providerId="ADAL" clId="{D16B89D3-8BA8-4A70-AE12-51DA2A171821}" dt="2025-10-20T00:23:15.768" v="23"/>
          <ac:inkMkLst>
            <pc:docMk/>
            <pc:sldMk cId="3884211885" sldId="316"/>
            <ac:inkMk id="13" creationId="{5C9AD4DD-0487-6673-B21E-FAE4597ACDEF}"/>
          </ac:inkMkLst>
        </pc:inkChg>
        <pc:inkChg chg="add del">
          <ac:chgData name="Fuentes-Cabrera, Miguel" userId="1bb9fb8f-7ff7-4823-9c46-dbbc0dc47453" providerId="ADAL" clId="{D16B89D3-8BA8-4A70-AE12-51DA2A171821}" dt="2025-10-20T00:23:15.768" v="23"/>
          <ac:inkMkLst>
            <pc:docMk/>
            <pc:sldMk cId="3884211885" sldId="316"/>
            <ac:inkMk id="14" creationId="{EB7250E7-FBE5-0A59-128A-6C14849BE0E8}"/>
          </ac:inkMkLst>
        </pc:inkChg>
        <pc:inkChg chg="add">
          <ac:chgData name="Fuentes-Cabrera, Miguel" userId="1bb9fb8f-7ff7-4823-9c46-dbbc0dc47453" providerId="ADAL" clId="{D16B89D3-8BA8-4A70-AE12-51DA2A171821}" dt="2025-10-20T00:23:12.037" v="12"/>
          <ac:inkMkLst>
            <pc:docMk/>
            <pc:sldMk cId="3884211885" sldId="316"/>
            <ac:inkMk id="15" creationId="{BB6A9BB8-B90E-D0EB-5C0D-7DE7D6B04371}"/>
          </ac:inkMkLst>
        </pc:inkChg>
        <pc:inkChg chg="add del">
          <ac:chgData name="Fuentes-Cabrera, Miguel" userId="1bb9fb8f-7ff7-4823-9c46-dbbc0dc47453" providerId="ADAL" clId="{D16B89D3-8BA8-4A70-AE12-51DA2A171821}" dt="2025-10-20T00:23:15.768" v="23"/>
          <ac:inkMkLst>
            <pc:docMk/>
            <pc:sldMk cId="3884211885" sldId="316"/>
            <ac:inkMk id="16" creationId="{885EE8F7-9C64-9C3E-FC5E-3DAB0D25DCF1}"/>
          </ac:inkMkLst>
        </pc:inkChg>
        <pc:inkChg chg="add del">
          <ac:chgData name="Fuentes-Cabrera, Miguel" userId="1bb9fb8f-7ff7-4823-9c46-dbbc0dc47453" providerId="ADAL" clId="{D16B89D3-8BA8-4A70-AE12-51DA2A171821}" dt="2025-10-20T00:23:15.768" v="23"/>
          <ac:inkMkLst>
            <pc:docMk/>
            <pc:sldMk cId="3884211885" sldId="316"/>
            <ac:inkMk id="17" creationId="{06521999-1630-B8C2-D4A2-F47E536FC244}"/>
          </ac:inkMkLst>
        </pc:inkChg>
        <pc:inkChg chg="add del">
          <ac:chgData name="Fuentes-Cabrera, Miguel" userId="1bb9fb8f-7ff7-4823-9c46-dbbc0dc47453" providerId="ADAL" clId="{D16B89D3-8BA8-4A70-AE12-51DA2A171821}" dt="2025-10-20T00:23:15.768" v="23"/>
          <ac:inkMkLst>
            <pc:docMk/>
            <pc:sldMk cId="3884211885" sldId="316"/>
            <ac:inkMk id="18" creationId="{9AB93ED1-E190-320B-8084-7EDBA4A97AB7}"/>
          </ac:inkMkLst>
        </pc:inkChg>
        <pc:inkChg chg="add">
          <ac:chgData name="Fuentes-Cabrera, Miguel" userId="1bb9fb8f-7ff7-4823-9c46-dbbc0dc47453" providerId="ADAL" clId="{D16B89D3-8BA8-4A70-AE12-51DA2A171821}" dt="2025-10-20T00:23:13.305" v="16"/>
          <ac:inkMkLst>
            <pc:docMk/>
            <pc:sldMk cId="3884211885" sldId="316"/>
            <ac:inkMk id="19" creationId="{F9627A71-1CB8-B121-A170-11AFBB4A8C6D}"/>
          </ac:inkMkLst>
        </pc:inkChg>
        <pc:inkChg chg="add del">
          <ac:chgData name="Fuentes-Cabrera, Miguel" userId="1bb9fb8f-7ff7-4823-9c46-dbbc0dc47453" providerId="ADAL" clId="{D16B89D3-8BA8-4A70-AE12-51DA2A171821}" dt="2025-10-20T00:23:15.768" v="23"/>
          <ac:inkMkLst>
            <pc:docMk/>
            <pc:sldMk cId="3884211885" sldId="316"/>
            <ac:inkMk id="20" creationId="{14DB3BB5-A87C-8AD1-A66F-439C2C435960}"/>
          </ac:inkMkLst>
        </pc:inkChg>
        <pc:inkChg chg="add del">
          <ac:chgData name="Fuentes-Cabrera, Miguel" userId="1bb9fb8f-7ff7-4823-9c46-dbbc0dc47453" providerId="ADAL" clId="{D16B89D3-8BA8-4A70-AE12-51DA2A171821}" dt="2025-10-20T00:23:15.768" v="23"/>
          <ac:inkMkLst>
            <pc:docMk/>
            <pc:sldMk cId="3884211885" sldId="316"/>
            <ac:inkMk id="21" creationId="{47D751BF-4197-7228-145F-AB4A907426EC}"/>
          </ac:inkMkLst>
        </pc:inkChg>
        <pc:inkChg chg="add">
          <ac:chgData name="Fuentes-Cabrera, Miguel" userId="1bb9fb8f-7ff7-4823-9c46-dbbc0dc47453" providerId="ADAL" clId="{D16B89D3-8BA8-4A70-AE12-51DA2A171821}" dt="2025-10-20T00:23:14.172" v="19"/>
          <ac:inkMkLst>
            <pc:docMk/>
            <pc:sldMk cId="3884211885" sldId="316"/>
            <ac:inkMk id="22" creationId="{74D2B297-AFE7-FB60-D848-99EB07589676}"/>
          </ac:inkMkLst>
        </pc:inkChg>
        <pc:inkChg chg="add del">
          <ac:chgData name="Fuentes-Cabrera, Miguel" userId="1bb9fb8f-7ff7-4823-9c46-dbbc0dc47453" providerId="ADAL" clId="{D16B89D3-8BA8-4A70-AE12-51DA2A171821}" dt="2025-10-20T00:23:15.768" v="23"/>
          <ac:inkMkLst>
            <pc:docMk/>
            <pc:sldMk cId="3884211885" sldId="316"/>
            <ac:inkMk id="23" creationId="{306A60C5-2743-891B-1756-74583007601D}"/>
          </ac:inkMkLst>
        </pc:inkChg>
        <pc:inkChg chg="add">
          <ac:chgData name="Fuentes-Cabrera, Miguel" userId="1bb9fb8f-7ff7-4823-9c46-dbbc0dc47453" providerId="ADAL" clId="{D16B89D3-8BA8-4A70-AE12-51DA2A171821}" dt="2025-10-20T00:23:14.643" v="21"/>
          <ac:inkMkLst>
            <pc:docMk/>
            <pc:sldMk cId="3884211885" sldId="316"/>
            <ac:inkMk id="24" creationId="{35ACE1F6-E4A1-FB3F-217A-4F4F32DF368F}"/>
          </ac:inkMkLst>
        </pc:inkChg>
        <pc:inkChg chg="add del">
          <ac:chgData name="Fuentes-Cabrera, Miguel" userId="1bb9fb8f-7ff7-4823-9c46-dbbc0dc47453" providerId="ADAL" clId="{D16B89D3-8BA8-4A70-AE12-51DA2A171821}" dt="2025-10-20T00:23:15.768" v="23"/>
          <ac:inkMkLst>
            <pc:docMk/>
            <pc:sldMk cId="3884211885" sldId="316"/>
            <ac:inkMk id="25" creationId="{C598BF42-86AB-BD3C-BD6A-FAFA6A0A38A9}"/>
          </ac:inkMkLst>
        </pc:inkChg>
        <pc:inkChg chg="add reco">
          <ac:chgData name="Fuentes-Cabrera, Miguel" userId="1bb9fb8f-7ff7-4823-9c46-dbbc0dc47453" providerId="ADAL" clId="{D16B89D3-8BA8-4A70-AE12-51DA2A171821}" dt="2025-10-20T00:23:15.768" v="23"/>
          <ac:inkMkLst>
            <pc:docMk/>
            <pc:sldMk cId="3884211885" sldId="316"/>
            <ac:inkMk id="26" creationId="{0207969B-133C-4C98-E33D-63729D6FB897}"/>
          </ac:inkMkLst>
        </pc:inkChg>
        <pc:inkChg chg="add del">
          <ac:chgData name="Fuentes-Cabrera, Miguel" userId="1bb9fb8f-7ff7-4823-9c46-dbbc0dc47453" providerId="ADAL" clId="{D16B89D3-8BA8-4A70-AE12-51DA2A171821}" dt="2025-10-20T00:23:24.706" v="42"/>
          <ac:inkMkLst>
            <pc:docMk/>
            <pc:sldMk cId="3884211885" sldId="316"/>
            <ac:inkMk id="27" creationId="{C871A701-710D-7EB2-4E4D-F848067438C9}"/>
          </ac:inkMkLst>
        </pc:inkChg>
        <pc:inkChg chg="add del">
          <ac:chgData name="Fuentes-Cabrera, Miguel" userId="1bb9fb8f-7ff7-4823-9c46-dbbc0dc47453" providerId="ADAL" clId="{D16B89D3-8BA8-4A70-AE12-51DA2A171821}" dt="2025-10-20T00:23:24.706" v="42"/>
          <ac:inkMkLst>
            <pc:docMk/>
            <pc:sldMk cId="3884211885" sldId="316"/>
            <ac:inkMk id="28" creationId="{57BEF907-7DB3-46C7-EFB5-3DAE3F3DA930}"/>
          </ac:inkMkLst>
        </pc:inkChg>
        <pc:inkChg chg="add">
          <ac:chgData name="Fuentes-Cabrera, Miguel" userId="1bb9fb8f-7ff7-4823-9c46-dbbc0dc47453" providerId="ADAL" clId="{D16B89D3-8BA8-4A70-AE12-51DA2A171821}" dt="2025-10-20T00:23:19.009" v="26"/>
          <ac:inkMkLst>
            <pc:docMk/>
            <pc:sldMk cId="3884211885" sldId="316"/>
            <ac:inkMk id="29" creationId="{3CD50880-1E00-3B04-89DF-D1FCEE0C0ED4}"/>
          </ac:inkMkLst>
        </pc:inkChg>
        <pc:inkChg chg="add del">
          <ac:chgData name="Fuentes-Cabrera, Miguel" userId="1bb9fb8f-7ff7-4823-9c46-dbbc0dc47453" providerId="ADAL" clId="{D16B89D3-8BA8-4A70-AE12-51DA2A171821}" dt="2025-10-20T00:23:24.706" v="42"/>
          <ac:inkMkLst>
            <pc:docMk/>
            <pc:sldMk cId="3884211885" sldId="316"/>
            <ac:inkMk id="30" creationId="{0A9AFECF-A8CE-43C9-C061-7E06BF8E8065}"/>
          </ac:inkMkLst>
        </pc:inkChg>
        <pc:inkChg chg="add">
          <ac:chgData name="Fuentes-Cabrera, Miguel" userId="1bb9fb8f-7ff7-4823-9c46-dbbc0dc47453" providerId="ADAL" clId="{D16B89D3-8BA8-4A70-AE12-51DA2A171821}" dt="2025-10-20T00:23:19.592" v="28"/>
          <ac:inkMkLst>
            <pc:docMk/>
            <pc:sldMk cId="3884211885" sldId="316"/>
            <ac:inkMk id="31" creationId="{2AF7AA8D-8E9A-708D-BE99-4D11204E0557}"/>
          </ac:inkMkLst>
        </pc:inkChg>
        <pc:inkChg chg="add del">
          <ac:chgData name="Fuentes-Cabrera, Miguel" userId="1bb9fb8f-7ff7-4823-9c46-dbbc0dc47453" providerId="ADAL" clId="{D16B89D3-8BA8-4A70-AE12-51DA2A171821}" dt="2025-10-20T00:23:24.706" v="42"/>
          <ac:inkMkLst>
            <pc:docMk/>
            <pc:sldMk cId="3884211885" sldId="316"/>
            <ac:inkMk id="32" creationId="{EF5AC365-AA0A-D534-41BA-705C929CA103}"/>
          </ac:inkMkLst>
        </pc:inkChg>
        <pc:inkChg chg="add">
          <ac:chgData name="Fuentes-Cabrera, Miguel" userId="1bb9fb8f-7ff7-4823-9c46-dbbc0dc47453" providerId="ADAL" clId="{D16B89D3-8BA8-4A70-AE12-51DA2A171821}" dt="2025-10-20T00:23:20.637" v="30"/>
          <ac:inkMkLst>
            <pc:docMk/>
            <pc:sldMk cId="3884211885" sldId="316"/>
            <ac:inkMk id="33" creationId="{D957DAF7-0B1C-F274-1ECF-036C3E53E18E}"/>
          </ac:inkMkLst>
        </pc:inkChg>
        <pc:inkChg chg="add">
          <ac:chgData name="Fuentes-Cabrera, Miguel" userId="1bb9fb8f-7ff7-4823-9c46-dbbc0dc47453" providerId="ADAL" clId="{D16B89D3-8BA8-4A70-AE12-51DA2A171821}" dt="2025-10-20T00:23:20.838" v="31"/>
          <ac:inkMkLst>
            <pc:docMk/>
            <pc:sldMk cId="3884211885" sldId="316"/>
            <ac:inkMk id="34" creationId="{AAA50257-3AF3-2E3C-AB43-DBE9DEBBD41A}"/>
          </ac:inkMkLst>
        </pc:inkChg>
        <pc:inkChg chg="add">
          <ac:chgData name="Fuentes-Cabrera, Miguel" userId="1bb9fb8f-7ff7-4823-9c46-dbbc0dc47453" providerId="ADAL" clId="{D16B89D3-8BA8-4A70-AE12-51DA2A171821}" dt="2025-10-20T00:23:21.011" v="32"/>
          <ac:inkMkLst>
            <pc:docMk/>
            <pc:sldMk cId="3884211885" sldId="316"/>
            <ac:inkMk id="35" creationId="{F170B482-2965-56FE-DDCE-B9DB05E22CE6}"/>
          </ac:inkMkLst>
        </pc:inkChg>
        <pc:inkChg chg="add">
          <ac:chgData name="Fuentes-Cabrera, Miguel" userId="1bb9fb8f-7ff7-4823-9c46-dbbc0dc47453" providerId="ADAL" clId="{D16B89D3-8BA8-4A70-AE12-51DA2A171821}" dt="2025-10-20T00:23:21.204" v="33"/>
          <ac:inkMkLst>
            <pc:docMk/>
            <pc:sldMk cId="3884211885" sldId="316"/>
            <ac:inkMk id="36" creationId="{184BE4AB-6F92-A12D-E20A-6B1B4318A2C0}"/>
          </ac:inkMkLst>
        </pc:inkChg>
        <pc:inkChg chg="add del">
          <ac:chgData name="Fuentes-Cabrera, Miguel" userId="1bb9fb8f-7ff7-4823-9c46-dbbc0dc47453" providerId="ADAL" clId="{D16B89D3-8BA8-4A70-AE12-51DA2A171821}" dt="2025-10-20T00:23:24.706" v="42"/>
          <ac:inkMkLst>
            <pc:docMk/>
            <pc:sldMk cId="3884211885" sldId="316"/>
            <ac:inkMk id="37" creationId="{472B9133-99BA-9AC1-A373-9516FAD164CB}"/>
          </ac:inkMkLst>
        </pc:inkChg>
        <pc:inkChg chg="add del">
          <ac:chgData name="Fuentes-Cabrera, Miguel" userId="1bb9fb8f-7ff7-4823-9c46-dbbc0dc47453" providerId="ADAL" clId="{D16B89D3-8BA8-4A70-AE12-51DA2A171821}" dt="2025-10-20T00:23:24.706" v="42"/>
          <ac:inkMkLst>
            <pc:docMk/>
            <pc:sldMk cId="3884211885" sldId="316"/>
            <ac:inkMk id="38" creationId="{1F534D80-B472-8A69-12C4-C3C72DC5F4E0}"/>
          </ac:inkMkLst>
        </pc:inkChg>
        <pc:inkChg chg="add del">
          <ac:chgData name="Fuentes-Cabrera, Miguel" userId="1bb9fb8f-7ff7-4823-9c46-dbbc0dc47453" providerId="ADAL" clId="{D16B89D3-8BA8-4A70-AE12-51DA2A171821}" dt="2025-10-20T00:23:24.706" v="42"/>
          <ac:inkMkLst>
            <pc:docMk/>
            <pc:sldMk cId="3884211885" sldId="316"/>
            <ac:inkMk id="39" creationId="{6A025E2A-5E06-C79E-B85D-095BA1FD4A29}"/>
          </ac:inkMkLst>
        </pc:inkChg>
        <pc:inkChg chg="add">
          <ac:chgData name="Fuentes-Cabrera, Miguel" userId="1bb9fb8f-7ff7-4823-9c46-dbbc0dc47453" providerId="ADAL" clId="{D16B89D3-8BA8-4A70-AE12-51DA2A171821}" dt="2025-10-20T00:23:22.239" v="37"/>
          <ac:inkMkLst>
            <pc:docMk/>
            <pc:sldMk cId="3884211885" sldId="316"/>
            <ac:inkMk id="40" creationId="{5D04273F-3809-A1F8-8BB0-C6D56E730509}"/>
          </ac:inkMkLst>
        </pc:inkChg>
        <pc:inkChg chg="add del">
          <ac:chgData name="Fuentes-Cabrera, Miguel" userId="1bb9fb8f-7ff7-4823-9c46-dbbc0dc47453" providerId="ADAL" clId="{D16B89D3-8BA8-4A70-AE12-51DA2A171821}" dt="2025-10-20T00:23:24.706" v="42"/>
          <ac:inkMkLst>
            <pc:docMk/>
            <pc:sldMk cId="3884211885" sldId="316"/>
            <ac:inkMk id="41" creationId="{54D89E1E-8A15-F5AE-3EA4-3CD234AD5645}"/>
          </ac:inkMkLst>
        </pc:inkChg>
        <pc:inkChg chg="add del">
          <ac:chgData name="Fuentes-Cabrera, Miguel" userId="1bb9fb8f-7ff7-4823-9c46-dbbc0dc47453" providerId="ADAL" clId="{D16B89D3-8BA8-4A70-AE12-51DA2A171821}" dt="2025-10-20T00:23:24.706" v="42"/>
          <ac:inkMkLst>
            <pc:docMk/>
            <pc:sldMk cId="3884211885" sldId="316"/>
            <ac:inkMk id="42" creationId="{5C5B435A-4466-D078-8E65-B72D0640B48D}"/>
          </ac:inkMkLst>
        </pc:inkChg>
        <pc:inkChg chg="add">
          <ac:chgData name="Fuentes-Cabrera, Miguel" userId="1bb9fb8f-7ff7-4823-9c46-dbbc0dc47453" providerId="ADAL" clId="{D16B89D3-8BA8-4A70-AE12-51DA2A171821}" dt="2025-10-20T00:23:23.542" v="40"/>
          <ac:inkMkLst>
            <pc:docMk/>
            <pc:sldMk cId="3884211885" sldId="316"/>
            <ac:inkMk id="43" creationId="{A4FC77E5-E890-7740-711B-FE958913A508}"/>
          </ac:inkMkLst>
        </pc:inkChg>
        <pc:inkChg chg="add">
          <ac:chgData name="Fuentes-Cabrera, Miguel" userId="1bb9fb8f-7ff7-4823-9c46-dbbc0dc47453" providerId="ADAL" clId="{D16B89D3-8BA8-4A70-AE12-51DA2A171821}" dt="2025-10-20T00:23:23.777" v="41"/>
          <ac:inkMkLst>
            <pc:docMk/>
            <pc:sldMk cId="3884211885" sldId="316"/>
            <ac:inkMk id="44" creationId="{FD4B87CF-E2CE-9530-41F5-D40296B3EE42}"/>
          </ac:inkMkLst>
        </pc:inkChg>
        <pc:inkChg chg="add reco">
          <ac:chgData name="Fuentes-Cabrera, Miguel" userId="1bb9fb8f-7ff7-4823-9c46-dbbc0dc47453" providerId="ADAL" clId="{D16B89D3-8BA8-4A70-AE12-51DA2A171821}" dt="2025-10-20T00:23:24.706" v="42"/>
          <ac:inkMkLst>
            <pc:docMk/>
            <pc:sldMk cId="3884211885" sldId="316"/>
            <ac:inkMk id="45" creationId="{C90530BB-2ED4-93F3-96E4-90CEACB619EC}"/>
          </ac:inkMkLst>
        </pc:inkChg>
        <pc:inkChg chg="add">
          <ac:chgData name="Fuentes-Cabrera, Miguel" userId="1bb9fb8f-7ff7-4823-9c46-dbbc0dc47453" providerId="ADAL" clId="{D16B89D3-8BA8-4A70-AE12-51DA2A171821}" dt="2025-10-20T00:23:25.172" v="43"/>
          <ac:inkMkLst>
            <pc:docMk/>
            <pc:sldMk cId="3884211885" sldId="316"/>
            <ac:inkMk id="46" creationId="{BFBEAC78-B761-9A58-677E-2ED563D529AD}"/>
          </ac:inkMkLst>
        </pc:inkChg>
        <pc:inkChg chg="add">
          <ac:chgData name="Fuentes-Cabrera, Miguel" userId="1bb9fb8f-7ff7-4823-9c46-dbbc0dc47453" providerId="ADAL" clId="{D16B89D3-8BA8-4A70-AE12-51DA2A171821}" dt="2025-10-20T00:23:25.443" v="44"/>
          <ac:inkMkLst>
            <pc:docMk/>
            <pc:sldMk cId="3884211885" sldId="316"/>
            <ac:inkMk id="47" creationId="{7F3F378F-9FA7-D317-5A29-FB3ABF45AAD5}"/>
          </ac:inkMkLst>
        </pc:inkChg>
        <pc:inkChg chg="add">
          <ac:chgData name="Fuentes-Cabrera, Miguel" userId="1bb9fb8f-7ff7-4823-9c46-dbbc0dc47453" providerId="ADAL" clId="{D16B89D3-8BA8-4A70-AE12-51DA2A171821}" dt="2025-10-20T00:23:25.743" v="45"/>
          <ac:inkMkLst>
            <pc:docMk/>
            <pc:sldMk cId="3884211885" sldId="316"/>
            <ac:inkMk id="48" creationId="{8109AD37-1BEC-1878-41FC-31F02AF74394}"/>
          </ac:inkMkLst>
        </pc:inkChg>
        <pc:inkChg chg="add">
          <ac:chgData name="Fuentes-Cabrera, Miguel" userId="1bb9fb8f-7ff7-4823-9c46-dbbc0dc47453" providerId="ADAL" clId="{D16B89D3-8BA8-4A70-AE12-51DA2A171821}" dt="2025-10-20T00:23:25.993" v="46"/>
          <ac:inkMkLst>
            <pc:docMk/>
            <pc:sldMk cId="3884211885" sldId="316"/>
            <ac:inkMk id="49" creationId="{4D89641B-CAC1-C73A-6F4F-9DAA7BFA788B}"/>
          </ac:inkMkLst>
        </pc:inkChg>
        <pc:inkChg chg="add">
          <ac:chgData name="Fuentes-Cabrera, Miguel" userId="1bb9fb8f-7ff7-4823-9c46-dbbc0dc47453" providerId="ADAL" clId="{D16B89D3-8BA8-4A70-AE12-51DA2A171821}" dt="2025-10-20T00:23:26.243" v="47"/>
          <ac:inkMkLst>
            <pc:docMk/>
            <pc:sldMk cId="3884211885" sldId="316"/>
            <ac:inkMk id="50" creationId="{4BAA5D53-8675-0309-E520-A4A3078D8599}"/>
          </ac:inkMkLst>
        </pc:inkChg>
        <pc:inkChg chg="add">
          <ac:chgData name="Fuentes-Cabrera, Miguel" userId="1bb9fb8f-7ff7-4823-9c46-dbbc0dc47453" providerId="ADAL" clId="{D16B89D3-8BA8-4A70-AE12-51DA2A171821}" dt="2025-10-20T00:23:26.493" v="48"/>
          <ac:inkMkLst>
            <pc:docMk/>
            <pc:sldMk cId="3884211885" sldId="316"/>
            <ac:inkMk id="51" creationId="{90F238E0-CC40-C879-BAFF-7970DEF30794}"/>
          </ac:inkMkLst>
        </pc:inkChg>
        <pc:inkChg chg="add del">
          <ac:chgData name="Fuentes-Cabrera, Miguel" userId="1bb9fb8f-7ff7-4823-9c46-dbbc0dc47453" providerId="ADAL" clId="{D16B89D3-8BA8-4A70-AE12-51DA2A171821}" dt="2025-10-20T00:23:34.144" v="72"/>
          <ac:inkMkLst>
            <pc:docMk/>
            <pc:sldMk cId="3884211885" sldId="316"/>
            <ac:inkMk id="52" creationId="{8B569162-F156-B70E-3738-23B688C84EC8}"/>
          </ac:inkMkLst>
        </pc:inkChg>
        <pc:inkChg chg="add">
          <ac:chgData name="Fuentes-Cabrera, Miguel" userId="1bb9fb8f-7ff7-4823-9c46-dbbc0dc47453" providerId="ADAL" clId="{D16B89D3-8BA8-4A70-AE12-51DA2A171821}" dt="2025-10-20T00:23:27.208" v="50"/>
          <ac:inkMkLst>
            <pc:docMk/>
            <pc:sldMk cId="3884211885" sldId="316"/>
            <ac:inkMk id="53" creationId="{2BE5E93F-738F-0047-5F30-22F700A36E0F}"/>
          </ac:inkMkLst>
        </pc:inkChg>
        <pc:inkChg chg="add del">
          <ac:chgData name="Fuentes-Cabrera, Miguel" userId="1bb9fb8f-7ff7-4823-9c46-dbbc0dc47453" providerId="ADAL" clId="{D16B89D3-8BA8-4A70-AE12-51DA2A171821}" dt="2025-10-20T00:23:34.144" v="72"/>
          <ac:inkMkLst>
            <pc:docMk/>
            <pc:sldMk cId="3884211885" sldId="316"/>
            <ac:inkMk id="54" creationId="{B7C2C948-5E5E-3CA2-5C29-2A148B26C94F}"/>
          </ac:inkMkLst>
        </pc:inkChg>
        <pc:inkChg chg="add">
          <ac:chgData name="Fuentes-Cabrera, Miguel" userId="1bb9fb8f-7ff7-4823-9c46-dbbc0dc47453" providerId="ADAL" clId="{D16B89D3-8BA8-4A70-AE12-51DA2A171821}" dt="2025-10-20T00:23:27.593" v="52"/>
          <ac:inkMkLst>
            <pc:docMk/>
            <pc:sldMk cId="3884211885" sldId="316"/>
            <ac:inkMk id="55" creationId="{64902AC0-25B2-2DD9-66E5-6F36E5B87A93}"/>
          </ac:inkMkLst>
        </pc:inkChg>
        <pc:inkChg chg="add">
          <ac:chgData name="Fuentes-Cabrera, Miguel" userId="1bb9fb8f-7ff7-4823-9c46-dbbc0dc47453" providerId="ADAL" clId="{D16B89D3-8BA8-4A70-AE12-51DA2A171821}" dt="2025-10-20T00:23:28.076" v="53"/>
          <ac:inkMkLst>
            <pc:docMk/>
            <pc:sldMk cId="3884211885" sldId="316"/>
            <ac:inkMk id="56" creationId="{553BA7CB-4BAB-D4E6-419A-54244D8B2766}"/>
          </ac:inkMkLst>
        </pc:inkChg>
        <pc:inkChg chg="add del">
          <ac:chgData name="Fuentes-Cabrera, Miguel" userId="1bb9fb8f-7ff7-4823-9c46-dbbc0dc47453" providerId="ADAL" clId="{D16B89D3-8BA8-4A70-AE12-51DA2A171821}" dt="2025-10-20T00:23:34.144" v="72"/>
          <ac:inkMkLst>
            <pc:docMk/>
            <pc:sldMk cId="3884211885" sldId="316"/>
            <ac:inkMk id="57" creationId="{4CDC1811-B94D-7DB7-F63F-2D85C100F9B9}"/>
          </ac:inkMkLst>
        </pc:inkChg>
        <pc:inkChg chg="add del">
          <ac:chgData name="Fuentes-Cabrera, Miguel" userId="1bb9fb8f-7ff7-4823-9c46-dbbc0dc47453" providerId="ADAL" clId="{D16B89D3-8BA8-4A70-AE12-51DA2A171821}" dt="2025-10-20T00:23:34.144" v="72"/>
          <ac:inkMkLst>
            <pc:docMk/>
            <pc:sldMk cId="3884211885" sldId="316"/>
            <ac:inkMk id="58" creationId="{752F7882-9A4D-9D73-4EF8-C4062B0B2592}"/>
          </ac:inkMkLst>
        </pc:inkChg>
        <pc:inkChg chg="add del">
          <ac:chgData name="Fuentes-Cabrera, Miguel" userId="1bb9fb8f-7ff7-4823-9c46-dbbc0dc47453" providerId="ADAL" clId="{D16B89D3-8BA8-4A70-AE12-51DA2A171821}" dt="2025-10-20T00:23:34.144" v="72"/>
          <ac:inkMkLst>
            <pc:docMk/>
            <pc:sldMk cId="3884211885" sldId="316"/>
            <ac:inkMk id="59" creationId="{B3270E4E-A068-BCA4-5C0D-A90B2DE46BD9}"/>
          </ac:inkMkLst>
        </pc:inkChg>
        <pc:inkChg chg="add">
          <ac:chgData name="Fuentes-Cabrera, Miguel" userId="1bb9fb8f-7ff7-4823-9c46-dbbc0dc47453" providerId="ADAL" clId="{D16B89D3-8BA8-4A70-AE12-51DA2A171821}" dt="2025-10-20T00:23:29.310" v="57"/>
          <ac:inkMkLst>
            <pc:docMk/>
            <pc:sldMk cId="3884211885" sldId="316"/>
            <ac:inkMk id="60" creationId="{999039B9-4C6F-80FE-32FE-2CF9ACB170C3}"/>
          </ac:inkMkLst>
        </pc:inkChg>
        <pc:inkChg chg="add">
          <ac:chgData name="Fuentes-Cabrera, Miguel" userId="1bb9fb8f-7ff7-4823-9c46-dbbc0dc47453" providerId="ADAL" clId="{D16B89D3-8BA8-4A70-AE12-51DA2A171821}" dt="2025-10-20T00:23:29.594" v="58"/>
          <ac:inkMkLst>
            <pc:docMk/>
            <pc:sldMk cId="3884211885" sldId="316"/>
            <ac:inkMk id="61" creationId="{C9E044B9-57CA-D095-5B57-4403593430B7}"/>
          </ac:inkMkLst>
        </pc:inkChg>
        <pc:inkChg chg="add del">
          <ac:chgData name="Fuentes-Cabrera, Miguel" userId="1bb9fb8f-7ff7-4823-9c46-dbbc0dc47453" providerId="ADAL" clId="{D16B89D3-8BA8-4A70-AE12-51DA2A171821}" dt="2025-10-20T00:23:34.144" v="72"/>
          <ac:inkMkLst>
            <pc:docMk/>
            <pc:sldMk cId="3884211885" sldId="316"/>
            <ac:inkMk id="62" creationId="{56BB3F5C-9BB9-EF4C-FEE4-664BAD00DBC2}"/>
          </ac:inkMkLst>
        </pc:inkChg>
        <pc:inkChg chg="add">
          <ac:chgData name="Fuentes-Cabrera, Miguel" userId="1bb9fb8f-7ff7-4823-9c46-dbbc0dc47453" providerId="ADAL" clId="{D16B89D3-8BA8-4A70-AE12-51DA2A171821}" dt="2025-10-20T00:23:30.487" v="60"/>
          <ac:inkMkLst>
            <pc:docMk/>
            <pc:sldMk cId="3884211885" sldId="316"/>
            <ac:inkMk id="63" creationId="{75BC0EBD-6725-B530-9A2D-34ABBD315FDC}"/>
          </ac:inkMkLst>
        </pc:inkChg>
        <pc:inkChg chg="add">
          <ac:chgData name="Fuentes-Cabrera, Miguel" userId="1bb9fb8f-7ff7-4823-9c46-dbbc0dc47453" providerId="ADAL" clId="{D16B89D3-8BA8-4A70-AE12-51DA2A171821}" dt="2025-10-20T00:23:30.754" v="61"/>
          <ac:inkMkLst>
            <pc:docMk/>
            <pc:sldMk cId="3884211885" sldId="316"/>
            <ac:inkMk id="64" creationId="{75F0AF1F-610C-0F93-1384-6FDEE82F2317}"/>
          </ac:inkMkLst>
        </pc:inkChg>
        <pc:inkChg chg="add">
          <ac:chgData name="Fuentes-Cabrera, Miguel" userId="1bb9fb8f-7ff7-4823-9c46-dbbc0dc47453" providerId="ADAL" clId="{D16B89D3-8BA8-4A70-AE12-51DA2A171821}" dt="2025-10-20T00:23:30.960" v="62"/>
          <ac:inkMkLst>
            <pc:docMk/>
            <pc:sldMk cId="3884211885" sldId="316"/>
            <ac:inkMk id="65" creationId="{CF82705F-A604-4365-51C1-F36A6DA2C1C4}"/>
          </ac:inkMkLst>
        </pc:inkChg>
        <pc:inkChg chg="add">
          <ac:chgData name="Fuentes-Cabrera, Miguel" userId="1bb9fb8f-7ff7-4823-9c46-dbbc0dc47453" providerId="ADAL" clId="{D16B89D3-8BA8-4A70-AE12-51DA2A171821}" dt="2025-10-20T00:23:31.159" v="63"/>
          <ac:inkMkLst>
            <pc:docMk/>
            <pc:sldMk cId="3884211885" sldId="316"/>
            <ac:inkMk id="66" creationId="{D8FCF411-7100-1396-13BE-74D2F939BF5F}"/>
          </ac:inkMkLst>
        </pc:inkChg>
        <pc:inkChg chg="add del">
          <ac:chgData name="Fuentes-Cabrera, Miguel" userId="1bb9fb8f-7ff7-4823-9c46-dbbc0dc47453" providerId="ADAL" clId="{D16B89D3-8BA8-4A70-AE12-51DA2A171821}" dt="2025-10-20T00:23:34.144" v="72"/>
          <ac:inkMkLst>
            <pc:docMk/>
            <pc:sldMk cId="3884211885" sldId="316"/>
            <ac:inkMk id="67" creationId="{2474A6BB-9775-80BF-934D-E0F10279990B}"/>
          </ac:inkMkLst>
        </pc:inkChg>
        <pc:inkChg chg="add">
          <ac:chgData name="Fuentes-Cabrera, Miguel" userId="1bb9fb8f-7ff7-4823-9c46-dbbc0dc47453" providerId="ADAL" clId="{D16B89D3-8BA8-4A70-AE12-51DA2A171821}" dt="2025-10-20T00:23:32.037" v="65"/>
          <ac:inkMkLst>
            <pc:docMk/>
            <pc:sldMk cId="3884211885" sldId="316"/>
            <ac:inkMk id="68" creationId="{B31D201F-1B43-CA37-C9EE-C38C8C995700}"/>
          </ac:inkMkLst>
        </pc:inkChg>
        <pc:inkChg chg="add del">
          <ac:chgData name="Fuentes-Cabrera, Miguel" userId="1bb9fb8f-7ff7-4823-9c46-dbbc0dc47453" providerId="ADAL" clId="{D16B89D3-8BA8-4A70-AE12-51DA2A171821}" dt="2025-10-20T00:23:34.144" v="72"/>
          <ac:inkMkLst>
            <pc:docMk/>
            <pc:sldMk cId="3884211885" sldId="316"/>
            <ac:inkMk id="69" creationId="{18E5C055-AC5D-EA1C-C741-E03C1B654608}"/>
          </ac:inkMkLst>
        </pc:inkChg>
        <pc:inkChg chg="add del">
          <ac:chgData name="Fuentes-Cabrera, Miguel" userId="1bb9fb8f-7ff7-4823-9c46-dbbc0dc47453" providerId="ADAL" clId="{D16B89D3-8BA8-4A70-AE12-51DA2A171821}" dt="2025-10-20T00:23:34.144" v="72"/>
          <ac:inkMkLst>
            <pc:docMk/>
            <pc:sldMk cId="3884211885" sldId="316"/>
            <ac:inkMk id="70" creationId="{B05F5D41-631D-C653-63A3-32199FF66006}"/>
          </ac:inkMkLst>
        </pc:inkChg>
        <pc:inkChg chg="add del">
          <ac:chgData name="Fuentes-Cabrera, Miguel" userId="1bb9fb8f-7ff7-4823-9c46-dbbc0dc47453" providerId="ADAL" clId="{D16B89D3-8BA8-4A70-AE12-51DA2A171821}" dt="2025-10-20T00:23:34.144" v="72"/>
          <ac:inkMkLst>
            <pc:docMk/>
            <pc:sldMk cId="3884211885" sldId="316"/>
            <ac:inkMk id="71" creationId="{8B70A235-E72C-3805-530C-EF772702C2C4}"/>
          </ac:inkMkLst>
        </pc:inkChg>
        <pc:inkChg chg="add">
          <ac:chgData name="Fuentes-Cabrera, Miguel" userId="1bb9fb8f-7ff7-4823-9c46-dbbc0dc47453" providerId="ADAL" clId="{D16B89D3-8BA8-4A70-AE12-51DA2A171821}" dt="2025-10-20T00:23:33.092" v="69"/>
          <ac:inkMkLst>
            <pc:docMk/>
            <pc:sldMk cId="3884211885" sldId="316"/>
            <ac:inkMk id="72" creationId="{30DDD76A-CB46-803B-1E06-B7E0E060F120}"/>
          </ac:inkMkLst>
        </pc:inkChg>
        <pc:inkChg chg="add">
          <ac:chgData name="Fuentes-Cabrera, Miguel" userId="1bb9fb8f-7ff7-4823-9c46-dbbc0dc47453" providerId="ADAL" clId="{D16B89D3-8BA8-4A70-AE12-51DA2A171821}" dt="2025-10-20T00:23:33.359" v="70"/>
          <ac:inkMkLst>
            <pc:docMk/>
            <pc:sldMk cId="3884211885" sldId="316"/>
            <ac:inkMk id="73" creationId="{BECB7514-9354-6CAD-6D7A-274EC0420775}"/>
          </ac:inkMkLst>
        </pc:inkChg>
        <pc:inkChg chg="add">
          <ac:chgData name="Fuentes-Cabrera, Miguel" userId="1bb9fb8f-7ff7-4823-9c46-dbbc0dc47453" providerId="ADAL" clId="{D16B89D3-8BA8-4A70-AE12-51DA2A171821}" dt="2025-10-20T00:23:33.575" v="71"/>
          <ac:inkMkLst>
            <pc:docMk/>
            <pc:sldMk cId="3884211885" sldId="316"/>
            <ac:inkMk id="74" creationId="{44D4CA05-623D-84A3-113E-D445CAF51861}"/>
          </ac:inkMkLst>
        </pc:inkChg>
        <pc:inkChg chg="add del">
          <ac:chgData name="Fuentes-Cabrera, Miguel" userId="1bb9fb8f-7ff7-4823-9c46-dbbc0dc47453" providerId="ADAL" clId="{D16B89D3-8BA8-4A70-AE12-51DA2A171821}" dt="2025-10-20T00:27:02.872" v="204"/>
          <ac:inkMkLst>
            <pc:docMk/>
            <pc:sldMk cId="3884211885" sldId="316"/>
            <ac:inkMk id="77" creationId="{F4F52BD2-219C-E931-2746-E2A46344D71A}"/>
          </ac:inkMkLst>
        </pc:inkChg>
        <pc:inkChg chg="add del">
          <ac:chgData name="Fuentes-Cabrera, Miguel" userId="1bb9fb8f-7ff7-4823-9c46-dbbc0dc47453" providerId="ADAL" clId="{D16B89D3-8BA8-4A70-AE12-51DA2A171821}" dt="2025-10-20T00:27:02.872" v="204"/>
          <ac:inkMkLst>
            <pc:docMk/>
            <pc:sldMk cId="3884211885" sldId="316"/>
            <ac:inkMk id="78" creationId="{29A4BDA8-2C9B-D266-C151-F364E21D8877}"/>
          </ac:inkMkLst>
        </pc:inkChg>
        <pc:inkChg chg="add reco">
          <ac:chgData name="Fuentes-Cabrera, Miguel" userId="1bb9fb8f-7ff7-4823-9c46-dbbc0dc47453" providerId="ADAL" clId="{D16B89D3-8BA8-4A70-AE12-51DA2A171821}" dt="2025-10-20T00:27:02.872" v="204"/>
          <ac:inkMkLst>
            <pc:docMk/>
            <pc:sldMk cId="3884211885" sldId="316"/>
            <ac:inkMk id="79" creationId="{E1D4C8F2-3620-0B7F-245A-1DF2E120E791}"/>
          </ac:inkMkLst>
        </pc:inkChg>
      </pc:sldChg>
      <pc:sldChg chg="addSp delSp modSp mod">
        <pc:chgData name="Fuentes-Cabrera, Miguel" userId="1bb9fb8f-7ff7-4823-9c46-dbbc0dc47453" providerId="ADAL" clId="{D16B89D3-8BA8-4A70-AE12-51DA2A171821}" dt="2025-10-20T00:30:44.477" v="295"/>
        <pc:sldMkLst>
          <pc:docMk/>
          <pc:sldMk cId="242565811" sldId="317"/>
        </pc:sldMkLst>
        <pc:inkChg chg="add del">
          <ac:chgData name="Fuentes-Cabrera, Miguel" userId="1bb9fb8f-7ff7-4823-9c46-dbbc0dc47453" providerId="ADAL" clId="{D16B89D3-8BA8-4A70-AE12-51DA2A171821}" dt="2025-10-20T00:24:33.153" v="82"/>
          <ac:inkMkLst>
            <pc:docMk/>
            <pc:sldMk cId="242565811" sldId="317"/>
            <ac:inkMk id="3" creationId="{01AA913E-8E71-73FC-E615-8F7B12B44038}"/>
          </ac:inkMkLst>
        </pc:inkChg>
        <pc:inkChg chg="add del">
          <ac:chgData name="Fuentes-Cabrera, Miguel" userId="1bb9fb8f-7ff7-4823-9c46-dbbc0dc47453" providerId="ADAL" clId="{D16B89D3-8BA8-4A70-AE12-51DA2A171821}" dt="2025-10-20T00:29:08.287" v="220"/>
          <ac:inkMkLst>
            <pc:docMk/>
            <pc:sldMk cId="242565811" sldId="317"/>
            <ac:inkMk id="3" creationId="{97AF3F8E-F40C-1DD9-7911-4690CA61B4C1}"/>
          </ac:inkMkLst>
        </pc:inkChg>
        <pc:inkChg chg="add del">
          <ac:chgData name="Fuentes-Cabrera, Miguel" userId="1bb9fb8f-7ff7-4823-9c46-dbbc0dc47453" providerId="ADAL" clId="{D16B89D3-8BA8-4A70-AE12-51DA2A171821}" dt="2025-10-20T00:29:08.287" v="220"/>
          <ac:inkMkLst>
            <pc:docMk/>
            <pc:sldMk cId="242565811" sldId="317"/>
            <ac:inkMk id="4" creationId="{3D1E4084-C4E2-3419-9486-1F3733CEF229}"/>
          </ac:inkMkLst>
        </pc:inkChg>
        <pc:inkChg chg="add del">
          <ac:chgData name="Fuentes-Cabrera, Miguel" userId="1bb9fb8f-7ff7-4823-9c46-dbbc0dc47453" providerId="ADAL" clId="{D16B89D3-8BA8-4A70-AE12-51DA2A171821}" dt="2025-10-20T00:24:33.153" v="82"/>
          <ac:inkMkLst>
            <pc:docMk/>
            <pc:sldMk cId="242565811" sldId="317"/>
            <ac:inkMk id="4" creationId="{D242E856-4DA6-006B-1C7B-A23975C666E0}"/>
          </ac:inkMkLst>
        </pc:inkChg>
        <pc:inkChg chg="add del">
          <ac:chgData name="Fuentes-Cabrera, Miguel" userId="1bb9fb8f-7ff7-4823-9c46-dbbc0dc47453" providerId="ADAL" clId="{D16B89D3-8BA8-4A70-AE12-51DA2A171821}" dt="2025-10-20T00:24:33.153" v="82"/>
          <ac:inkMkLst>
            <pc:docMk/>
            <pc:sldMk cId="242565811" sldId="317"/>
            <ac:inkMk id="5" creationId="{14CF16A2-504B-43AF-748C-8287E83E1426}"/>
          </ac:inkMkLst>
        </pc:inkChg>
        <pc:inkChg chg="add">
          <ac:chgData name="Fuentes-Cabrera, Miguel" userId="1bb9fb8f-7ff7-4823-9c46-dbbc0dc47453" providerId="ADAL" clId="{D16B89D3-8BA8-4A70-AE12-51DA2A171821}" dt="2025-10-20T00:29:04.859" v="209"/>
          <ac:inkMkLst>
            <pc:docMk/>
            <pc:sldMk cId="242565811" sldId="317"/>
            <ac:inkMk id="5" creationId="{49D811CA-D04A-950E-862C-01BFAF93AA9F}"/>
          </ac:inkMkLst>
        </pc:inkChg>
        <pc:inkChg chg="add del">
          <ac:chgData name="Fuentes-Cabrera, Miguel" userId="1bb9fb8f-7ff7-4823-9c46-dbbc0dc47453" providerId="ADAL" clId="{D16B89D3-8BA8-4A70-AE12-51DA2A171821}" dt="2025-10-20T00:29:08.287" v="220"/>
          <ac:inkMkLst>
            <pc:docMk/>
            <pc:sldMk cId="242565811" sldId="317"/>
            <ac:inkMk id="6" creationId="{31BBEDF4-8EAE-EF67-9069-E8FBDF214D4A}"/>
          </ac:inkMkLst>
        </pc:inkChg>
        <pc:inkChg chg="add del">
          <ac:chgData name="Fuentes-Cabrera, Miguel" userId="1bb9fb8f-7ff7-4823-9c46-dbbc0dc47453" providerId="ADAL" clId="{D16B89D3-8BA8-4A70-AE12-51DA2A171821}" dt="2025-10-20T00:24:33.153" v="82"/>
          <ac:inkMkLst>
            <pc:docMk/>
            <pc:sldMk cId="242565811" sldId="317"/>
            <ac:inkMk id="6" creationId="{BD26A2A6-6070-C093-30DA-7DAAC42801ED}"/>
          </ac:inkMkLst>
        </pc:inkChg>
        <pc:inkChg chg="add del">
          <ac:chgData name="Fuentes-Cabrera, Miguel" userId="1bb9fb8f-7ff7-4823-9c46-dbbc0dc47453" providerId="ADAL" clId="{D16B89D3-8BA8-4A70-AE12-51DA2A171821}" dt="2025-10-20T00:24:33.153" v="82"/>
          <ac:inkMkLst>
            <pc:docMk/>
            <pc:sldMk cId="242565811" sldId="317"/>
            <ac:inkMk id="7" creationId="{6DB9F3FB-ECC0-8EAA-09E8-3F2BEE737AA4}"/>
          </ac:inkMkLst>
        </pc:inkChg>
        <pc:inkChg chg="add del">
          <ac:chgData name="Fuentes-Cabrera, Miguel" userId="1bb9fb8f-7ff7-4823-9c46-dbbc0dc47453" providerId="ADAL" clId="{D16B89D3-8BA8-4A70-AE12-51DA2A171821}" dt="2025-10-20T00:29:08.287" v="220"/>
          <ac:inkMkLst>
            <pc:docMk/>
            <pc:sldMk cId="242565811" sldId="317"/>
            <ac:inkMk id="7" creationId="{DDA3B456-5B68-2BAB-9943-C855B36CE5FD}"/>
          </ac:inkMkLst>
        </pc:inkChg>
        <pc:inkChg chg="add">
          <ac:chgData name="Fuentes-Cabrera, Miguel" userId="1bb9fb8f-7ff7-4823-9c46-dbbc0dc47453" providerId="ADAL" clId="{D16B89D3-8BA8-4A70-AE12-51DA2A171821}" dt="2025-10-20T00:29:05.451" v="212"/>
          <ac:inkMkLst>
            <pc:docMk/>
            <pc:sldMk cId="242565811" sldId="317"/>
            <ac:inkMk id="8" creationId="{10F48558-ECFB-8426-C6EC-8218E384EC46}"/>
          </ac:inkMkLst>
        </pc:inkChg>
        <pc:inkChg chg="add del">
          <ac:chgData name="Fuentes-Cabrera, Miguel" userId="1bb9fb8f-7ff7-4823-9c46-dbbc0dc47453" providerId="ADAL" clId="{D16B89D3-8BA8-4A70-AE12-51DA2A171821}" dt="2025-10-20T00:24:33.153" v="82"/>
          <ac:inkMkLst>
            <pc:docMk/>
            <pc:sldMk cId="242565811" sldId="317"/>
            <ac:inkMk id="8" creationId="{C4CA621F-EC90-D94C-1EF4-E68BAB95EFA4}"/>
          </ac:inkMkLst>
        </pc:inkChg>
        <pc:inkChg chg="add del">
          <ac:chgData name="Fuentes-Cabrera, Miguel" userId="1bb9fb8f-7ff7-4823-9c46-dbbc0dc47453" providerId="ADAL" clId="{D16B89D3-8BA8-4A70-AE12-51DA2A171821}" dt="2025-10-20T00:29:08.287" v="220"/>
          <ac:inkMkLst>
            <pc:docMk/>
            <pc:sldMk cId="242565811" sldId="317"/>
            <ac:inkMk id="9" creationId="{159A1294-D29A-7961-B624-9B670DA876B8}"/>
          </ac:inkMkLst>
        </pc:inkChg>
        <pc:inkChg chg="add del">
          <ac:chgData name="Fuentes-Cabrera, Miguel" userId="1bb9fb8f-7ff7-4823-9c46-dbbc0dc47453" providerId="ADAL" clId="{D16B89D3-8BA8-4A70-AE12-51DA2A171821}" dt="2025-10-20T00:24:33.153" v="82"/>
          <ac:inkMkLst>
            <pc:docMk/>
            <pc:sldMk cId="242565811" sldId="317"/>
            <ac:inkMk id="9" creationId="{E39E9B7A-25B7-97A3-990B-6061323D8A36}"/>
          </ac:inkMkLst>
        </pc:inkChg>
        <pc:inkChg chg="add del">
          <ac:chgData name="Fuentes-Cabrera, Miguel" userId="1bb9fb8f-7ff7-4823-9c46-dbbc0dc47453" providerId="ADAL" clId="{D16B89D3-8BA8-4A70-AE12-51DA2A171821}" dt="2025-10-20T00:29:08.287" v="220"/>
          <ac:inkMkLst>
            <pc:docMk/>
            <pc:sldMk cId="242565811" sldId="317"/>
            <ac:inkMk id="10" creationId="{78065EC7-CB1E-66BD-660D-6AD3DD23BD38}"/>
          </ac:inkMkLst>
        </pc:inkChg>
        <pc:inkChg chg="add del">
          <ac:chgData name="Fuentes-Cabrera, Miguel" userId="1bb9fb8f-7ff7-4823-9c46-dbbc0dc47453" providerId="ADAL" clId="{D16B89D3-8BA8-4A70-AE12-51DA2A171821}" dt="2025-10-20T00:24:33.153" v="82"/>
          <ac:inkMkLst>
            <pc:docMk/>
            <pc:sldMk cId="242565811" sldId="317"/>
            <ac:inkMk id="10" creationId="{E4285D60-F31A-2D18-EC6B-F9E8DB9FE70A}"/>
          </ac:inkMkLst>
        </pc:inkChg>
        <pc:inkChg chg="add del">
          <ac:chgData name="Fuentes-Cabrera, Miguel" userId="1bb9fb8f-7ff7-4823-9c46-dbbc0dc47453" providerId="ADAL" clId="{D16B89D3-8BA8-4A70-AE12-51DA2A171821}" dt="2025-10-20T00:29:08.287" v="220"/>
          <ac:inkMkLst>
            <pc:docMk/>
            <pc:sldMk cId="242565811" sldId="317"/>
            <ac:inkMk id="11" creationId="{6C805C2E-2575-93FB-CCFA-F26462A6B23F}"/>
          </ac:inkMkLst>
        </pc:inkChg>
        <pc:inkChg chg="add del">
          <ac:chgData name="Fuentes-Cabrera, Miguel" userId="1bb9fb8f-7ff7-4823-9c46-dbbc0dc47453" providerId="ADAL" clId="{D16B89D3-8BA8-4A70-AE12-51DA2A171821}" dt="2025-10-20T00:24:33.153" v="82"/>
          <ac:inkMkLst>
            <pc:docMk/>
            <pc:sldMk cId="242565811" sldId="317"/>
            <ac:inkMk id="11" creationId="{A5EB4225-31B1-1DC8-6DBA-4BB95B36FBB7}"/>
          </ac:inkMkLst>
        </pc:inkChg>
        <pc:inkChg chg="add reco">
          <ac:chgData name="Fuentes-Cabrera, Miguel" userId="1bb9fb8f-7ff7-4823-9c46-dbbc0dc47453" providerId="ADAL" clId="{D16B89D3-8BA8-4A70-AE12-51DA2A171821}" dt="2025-10-20T00:24:33.153" v="82"/>
          <ac:inkMkLst>
            <pc:docMk/>
            <pc:sldMk cId="242565811" sldId="317"/>
            <ac:inkMk id="12" creationId="{57EDD38B-37E2-C3E2-5D73-3219501030AC}"/>
          </ac:inkMkLst>
        </pc:inkChg>
        <pc:inkChg chg="add del">
          <ac:chgData name="Fuentes-Cabrera, Miguel" userId="1bb9fb8f-7ff7-4823-9c46-dbbc0dc47453" providerId="ADAL" clId="{D16B89D3-8BA8-4A70-AE12-51DA2A171821}" dt="2025-10-20T00:24:34.544" v="85"/>
          <ac:inkMkLst>
            <pc:docMk/>
            <pc:sldMk cId="242565811" sldId="317"/>
            <ac:inkMk id="13" creationId="{05E3CFBB-E5F1-49D0-4164-B7B3CD97DC20}"/>
          </ac:inkMkLst>
        </pc:inkChg>
        <pc:inkChg chg="add del">
          <ac:chgData name="Fuentes-Cabrera, Miguel" userId="1bb9fb8f-7ff7-4823-9c46-dbbc0dc47453" providerId="ADAL" clId="{D16B89D3-8BA8-4A70-AE12-51DA2A171821}" dt="2025-10-20T00:29:08.287" v="220"/>
          <ac:inkMkLst>
            <pc:docMk/>
            <pc:sldMk cId="242565811" sldId="317"/>
            <ac:inkMk id="13" creationId="{D682873F-203F-ADDC-48B2-C245C45B201C}"/>
          </ac:inkMkLst>
        </pc:inkChg>
        <pc:inkChg chg="add del">
          <ac:chgData name="Fuentes-Cabrera, Miguel" userId="1bb9fb8f-7ff7-4823-9c46-dbbc0dc47453" providerId="ADAL" clId="{D16B89D3-8BA8-4A70-AE12-51DA2A171821}" dt="2025-10-20T00:24:34.544" v="85"/>
          <ac:inkMkLst>
            <pc:docMk/>
            <pc:sldMk cId="242565811" sldId="317"/>
            <ac:inkMk id="14" creationId="{51A5AEE8-97A9-AB6E-365B-2B156CAA0DA9}"/>
          </ac:inkMkLst>
        </pc:inkChg>
        <pc:inkChg chg="add">
          <ac:chgData name="Fuentes-Cabrera, Miguel" userId="1bb9fb8f-7ff7-4823-9c46-dbbc0dc47453" providerId="ADAL" clId="{D16B89D3-8BA8-4A70-AE12-51DA2A171821}" dt="2025-10-20T00:29:06.871" v="217"/>
          <ac:inkMkLst>
            <pc:docMk/>
            <pc:sldMk cId="242565811" sldId="317"/>
            <ac:inkMk id="14" creationId="{DB4BBF92-002D-4290-0CDE-212E0F74C5A4}"/>
          </ac:inkMkLst>
        </pc:inkChg>
        <pc:inkChg chg="add reco">
          <ac:chgData name="Fuentes-Cabrera, Miguel" userId="1bb9fb8f-7ff7-4823-9c46-dbbc0dc47453" providerId="ADAL" clId="{D16B89D3-8BA8-4A70-AE12-51DA2A171821}" dt="2025-10-20T00:24:34.544" v="85"/>
          <ac:inkMkLst>
            <pc:docMk/>
            <pc:sldMk cId="242565811" sldId="317"/>
            <ac:inkMk id="15" creationId="{51EEFBF6-4C27-459A-0B55-7D7B6F910E7D}"/>
          </ac:inkMkLst>
        </pc:inkChg>
        <pc:inkChg chg="add del">
          <ac:chgData name="Fuentes-Cabrera, Miguel" userId="1bb9fb8f-7ff7-4823-9c46-dbbc0dc47453" providerId="ADAL" clId="{D16B89D3-8BA8-4A70-AE12-51DA2A171821}" dt="2025-10-20T00:29:08.287" v="220"/>
          <ac:inkMkLst>
            <pc:docMk/>
            <pc:sldMk cId="242565811" sldId="317"/>
            <ac:inkMk id="16" creationId="{1FA3FE96-35B9-4148-0443-14C85069D2A5}"/>
          </ac:inkMkLst>
        </pc:inkChg>
        <pc:inkChg chg="add del">
          <ac:chgData name="Fuentes-Cabrera, Miguel" userId="1bb9fb8f-7ff7-4823-9c46-dbbc0dc47453" providerId="ADAL" clId="{D16B89D3-8BA8-4A70-AE12-51DA2A171821}" dt="2025-10-20T00:24:36.350" v="90"/>
          <ac:inkMkLst>
            <pc:docMk/>
            <pc:sldMk cId="242565811" sldId="317"/>
            <ac:inkMk id="16" creationId="{FF959D82-B672-D0DE-6206-AF33F86402FA}"/>
          </ac:inkMkLst>
        </pc:inkChg>
        <pc:inkChg chg="add del">
          <ac:chgData name="Fuentes-Cabrera, Miguel" userId="1bb9fb8f-7ff7-4823-9c46-dbbc0dc47453" providerId="ADAL" clId="{D16B89D3-8BA8-4A70-AE12-51DA2A171821}" dt="2025-10-20T00:24:36.350" v="90"/>
          <ac:inkMkLst>
            <pc:docMk/>
            <pc:sldMk cId="242565811" sldId="317"/>
            <ac:inkMk id="17" creationId="{59E0920C-0B85-B19E-80C8-8575E8ECB8A6}"/>
          </ac:inkMkLst>
        </pc:inkChg>
        <pc:inkChg chg="add">
          <ac:chgData name="Fuentes-Cabrera, Miguel" userId="1bb9fb8f-7ff7-4823-9c46-dbbc0dc47453" providerId="ADAL" clId="{D16B89D3-8BA8-4A70-AE12-51DA2A171821}" dt="2025-10-20T00:29:07.681" v="219"/>
          <ac:inkMkLst>
            <pc:docMk/>
            <pc:sldMk cId="242565811" sldId="317"/>
            <ac:inkMk id="17" creationId="{D92CC9DA-2D58-E519-53CF-9883F821E4DD}"/>
          </ac:inkMkLst>
        </pc:inkChg>
        <pc:inkChg chg="add del">
          <ac:chgData name="Fuentes-Cabrera, Miguel" userId="1bb9fb8f-7ff7-4823-9c46-dbbc0dc47453" providerId="ADAL" clId="{D16B89D3-8BA8-4A70-AE12-51DA2A171821}" dt="2025-10-20T00:24:36.350" v="90"/>
          <ac:inkMkLst>
            <pc:docMk/>
            <pc:sldMk cId="242565811" sldId="317"/>
            <ac:inkMk id="18" creationId="{47E03DE6-7FEE-8BC7-9250-B065DE4836C8}"/>
          </ac:inkMkLst>
        </pc:inkChg>
        <pc:inkChg chg="add reco">
          <ac:chgData name="Fuentes-Cabrera, Miguel" userId="1bb9fb8f-7ff7-4823-9c46-dbbc0dc47453" providerId="ADAL" clId="{D16B89D3-8BA8-4A70-AE12-51DA2A171821}" dt="2025-10-20T00:29:08.287" v="220"/>
          <ac:inkMkLst>
            <pc:docMk/>
            <pc:sldMk cId="242565811" sldId="317"/>
            <ac:inkMk id="18" creationId="{F08189B8-A818-072A-75E8-423A81D4E2E1}"/>
          </ac:inkMkLst>
        </pc:inkChg>
        <pc:inkChg chg="add del">
          <ac:chgData name="Fuentes-Cabrera, Miguel" userId="1bb9fb8f-7ff7-4823-9c46-dbbc0dc47453" providerId="ADAL" clId="{D16B89D3-8BA8-4A70-AE12-51DA2A171821}" dt="2025-10-20T00:24:36.350" v="90"/>
          <ac:inkMkLst>
            <pc:docMk/>
            <pc:sldMk cId="242565811" sldId="317"/>
            <ac:inkMk id="19" creationId="{F81CAA5A-4096-3FED-AF11-7FFB30101D81}"/>
          </ac:inkMkLst>
        </pc:inkChg>
        <pc:inkChg chg="add reco">
          <ac:chgData name="Fuentes-Cabrera, Miguel" userId="1bb9fb8f-7ff7-4823-9c46-dbbc0dc47453" providerId="ADAL" clId="{D16B89D3-8BA8-4A70-AE12-51DA2A171821}" dt="2025-10-20T00:24:36.350" v="90"/>
          <ac:inkMkLst>
            <pc:docMk/>
            <pc:sldMk cId="242565811" sldId="317"/>
            <ac:inkMk id="20" creationId="{C841E886-D32C-546E-E907-F7E01EAA643F}"/>
          </ac:inkMkLst>
        </pc:inkChg>
        <pc:inkChg chg="add del">
          <ac:chgData name="Fuentes-Cabrera, Miguel" userId="1bb9fb8f-7ff7-4823-9c46-dbbc0dc47453" providerId="ADAL" clId="{D16B89D3-8BA8-4A70-AE12-51DA2A171821}" dt="2025-10-20T00:24:39.616" v="101"/>
          <ac:inkMkLst>
            <pc:docMk/>
            <pc:sldMk cId="242565811" sldId="317"/>
            <ac:inkMk id="21" creationId="{5BD077E2-D591-0AB6-5DF1-D4B1FD26E527}"/>
          </ac:inkMkLst>
        </pc:inkChg>
        <pc:inkChg chg="add del">
          <ac:chgData name="Fuentes-Cabrera, Miguel" userId="1bb9fb8f-7ff7-4823-9c46-dbbc0dc47453" providerId="ADAL" clId="{D16B89D3-8BA8-4A70-AE12-51DA2A171821}" dt="2025-10-20T00:29:10.266" v="224"/>
          <ac:inkMkLst>
            <pc:docMk/>
            <pc:sldMk cId="242565811" sldId="317"/>
            <ac:inkMk id="21" creationId="{6DF8B43A-FCEB-1B59-B315-461EB4217B1A}"/>
          </ac:inkMkLst>
        </pc:inkChg>
        <pc:inkChg chg="add del">
          <ac:chgData name="Fuentes-Cabrera, Miguel" userId="1bb9fb8f-7ff7-4823-9c46-dbbc0dc47453" providerId="ADAL" clId="{D16B89D3-8BA8-4A70-AE12-51DA2A171821}" dt="2025-10-20T00:29:10.266" v="224"/>
          <ac:inkMkLst>
            <pc:docMk/>
            <pc:sldMk cId="242565811" sldId="317"/>
            <ac:inkMk id="22" creationId="{55A293A0-06CA-1FD0-413F-1D1C97A89BDA}"/>
          </ac:inkMkLst>
        </pc:inkChg>
        <pc:inkChg chg="add del">
          <ac:chgData name="Fuentes-Cabrera, Miguel" userId="1bb9fb8f-7ff7-4823-9c46-dbbc0dc47453" providerId="ADAL" clId="{D16B89D3-8BA8-4A70-AE12-51DA2A171821}" dt="2025-10-20T00:24:39.616" v="101"/>
          <ac:inkMkLst>
            <pc:docMk/>
            <pc:sldMk cId="242565811" sldId="317"/>
            <ac:inkMk id="22" creationId="{7CE422D1-E663-7F9C-3FB4-BAE571D88F7D}"/>
          </ac:inkMkLst>
        </pc:inkChg>
        <pc:inkChg chg="add del">
          <ac:chgData name="Fuentes-Cabrera, Miguel" userId="1bb9fb8f-7ff7-4823-9c46-dbbc0dc47453" providerId="ADAL" clId="{D16B89D3-8BA8-4A70-AE12-51DA2A171821}" dt="2025-10-20T00:29:10.266" v="224"/>
          <ac:inkMkLst>
            <pc:docMk/>
            <pc:sldMk cId="242565811" sldId="317"/>
            <ac:inkMk id="23" creationId="{8ECC2551-37F9-135D-5AC4-3996FC52FAB1}"/>
          </ac:inkMkLst>
        </pc:inkChg>
        <pc:inkChg chg="add del">
          <ac:chgData name="Fuentes-Cabrera, Miguel" userId="1bb9fb8f-7ff7-4823-9c46-dbbc0dc47453" providerId="ADAL" clId="{D16B89D3-8BA8-4A70-AE12-51DA2A171821}" dt="2025-10-20T00:24:39.616" v="101"/>
          <ac:inkMkLst>
            <pc:docMk/>
            <pc:sldMk cId="242565811" sldId="317"/>
            <ac:inkMk id="23" creationId="{C25D3A38-0768-27B8-146E-4D7F70ABB1E6}"/>
          </ac:inkMkLst>
        </pc:inkChg>
        <pc:inkChg chg="add del">
          <ac:chgData name="Fuentes-Cabrera, Miguel" userId="1bb9fb8f-7ff7-4823-9c46-dbbc0dc47453" providerId="ADAL" clId="{D16B89D3-8BA8-4A70-AE12-51DA2A171821}" dt="2025-10-20T00:24:39.616" v="101"/>
          <ac:inkMkLst>
            <pc:docMk/>
            <pc:sldMk cId="242565811" sldId="317"/>
            <ac:inkMk id="24" creationId="{3654E649-4E5D-BCB5-93BE-5B5179F16D5B}"/>
          </ac:inkMkLst>
        </pc:inkChg>
        <pc:inkChg chg="add reco">
          <ac:chgData name="Fuentes-Cabrera, Miguel" userId="1bb9fb8f-7ff7-4823-9c46-dbbc0dc47453" providerId="ADAL" clId="{D16B89D3-8BA8-4A70-AE12-51DA2A171821}" dt="2025-10-20T00:29:10.266" v="224"/>
          <ac:inkMkLst>
            <pc:docMk/>
            <pc:sldMk cId="242565811" sldId="317"/>
            <ac:inkMk id="24" creationId="{CE17DDE1-4E32-A826-EF26-AFF8297F82B5}"/>
          </ac:inkMkLst>
        </pc:inkChg>
        <pc:inkChg chg="add del">
          <ac:chgData name="Fuentes-Cabrera, Miguel" userId="1bb9fb8f-7ff7-4823-9c46-dbbc0dc47453" providerId="ADAL" clId="{D16B89D3-8BA8-4A70-AE12-51DA2A171821}" dt="2025-10-20T00:29:11.869" v="229"/>
          <ac:inkMkLst>
            <pc:docMk/>
            <pc:sldMk cId="242565811" sldId="317"/>
            <ac:inkMk id="25" creationId="{886C33DA-B382-957F-BA22-244B511EE48A}"/>
          </ac:inkMkLst>
        </pc:inkChg>
        <pc:inkChg chg="add del">
          <ac:chgData name="Fuentes-Cabrera, Miguel" userId="1bb9fb8f-7ff7-4823-9c46-dbbc0dc47453" providerId="ADAL" clId="{D16B89D3-8BA8-4A70-AE12-51DA2A171821}" dt="2025-10-20T00:24:39.616" v="101"/>
          <ac:inkMkLst>
            <pc:docMk/>
            <pc:sldMk cId="242565811" sldId="317"/>
            <ac:inkMk id="25" creationId="{AA7DDC51-EA15-AF13-B940-C000824C8A29}"/>
          </ac:inkMkLst>
        </pc:inkChg>
        <pc:inkChg chg="add del">
          <ac:chgData name="Fuentes-Cabrera, Miguel" userId="1bb9fb8f-7ff7-4823-9c46-dbbc0dc47453" providerId="ADAL" clId="{D16B89D3-8BA8-4A70-AE12-51DA2A171821}" dt="2025-10-20T00:24:39.616" v="101"/>
          <ac:inkMkLst>
            <pc:docMk/>
            <pc:sldMk cId="242565811" sldId="317"/>
            <ac:inkMk id="26" creationId="{1BF3719A-EA9C-FA4E-B572-5EE2EDF70461}"/>
          </ac:inkMkLst>
        </pc:inkChg>
        <pc:inkChg chg="add del">
          <ac:chgData name="Fuentes-Cabrera, Miguel" userId="1bb9fb8f-7ff7-4823-9c46-dbbc0dc47453" providerId="ADAL" clId="{D16B89D3-8BA8-4A70-AE12-51DA2A171821}" dt="2025-10-20T00:29:11.869" v="229"/>
          <ac:inkMkLst>
            <pc:docMk/>
            <pc:sldMk cId="242565811" sldId="317"/>
            <ac:inkMk id="26" creationId="{97824E6C-BEF0-E466-1CDC-C2287C66A806}"/>
          </ac:inkMkLst>
        </pc:inkChg>
        <pc:inkChg chg="add del">
          <ac:chgData name="Fuentes-Cabrera, Miguel" userId="1bb9fb8f-7ff7-4823-9c46-dbbc0dc47453" providerId="ADAL" clId="{D16B89D3-8BA8-4A70-AE12-51DA2A171821}" dt="2025-10-20T00:29:11.869" v="229"/>
          <ac:inkMkLst>
            <pc:docMk/>
            <pc:sldMk cId="242565811" sldId="317"/>
            <ac:inkMk id="27" creationId="{046DCE70-D624-F3E3-E2E4-9EEFCA7B0E52}"/>
          </ac:inkMkLst>
        </pc:inkChg>
        <pc:inkChg chg="add del">
          <ac:chgData name="Fuentes-Cabrera, Miguel" userId="1bb9fb8f-7ff7-4823-9c46-dbbc0dc47453" providerId="ADAL" clId="{D16B89D3-8BA8-4A70-AE12-51DA2A171821}" dt="2025-10-20T00:24:39.616" v="101"/>
          <ac:inkMkLst>
            <pc:docMk/>
            <pc:sldMk cId="242565811" sldId="317"/>
            <ac:inkMk id="27" creationId="{148D3821-8E2C-F0DB-F77B-F75516544EF6}"/>
          </ac:inkMkLst>
        </pc:inkChg>
        <pc:inkChg chg="add del">
          <ac:chgData name="Fuentes-Cabrera, Miguel" userId="1bb9fb8f-7ff7-4823-9c46-dbbc0dc47453" providerId="ADAL" clId="{D16B89D3-8BA8-4A70-AE12-51DA2A171821}" dt="2025-10-20T00:29:11.869" v="229"/>
          <ac:inkMkLst>
            <pc:docMk/>
            <pc:sldMk cId="242565811" sldId="317"/>
            <ac:inkMk id="28" creationId="{CD6FC205-E7F0-AC56-486D-9A44219C9936}"/>
          </ac:inkMkLst>
        </pc:inkChg>
        <pc:inkChg chg="add">
          <ac:chgData name="Fuentes-Cabrera, Miguel" userId="1bb9fb8f-7ff7-4823-9c46-dbbc0dc47453" providerId="ADAL" clId="{D16B89D3-8BA8-4A70-AE12-51DA2A171821}" dt="2025-10-20T00:24:38.722" v="98"/>
          <ac:inkMkLst>
            <pc:docMk/>
            <pc:sldMk cId="242565811" sldId="317"/>
            <ac:inkMk id="28" creationId="{F922230B-A915-74D2-279F-3AC8832226D5}"/>
          </ac:inkMkLst>
        </pc:inkChg>
        <pc:inkChg chg="add reco">
          <ac:chgData name="Fuentes-Cabrera, Miguel" userId="1bb9fb8f-7ff7-4823-9c46-dbbc0dc47453" providerId="ADAL" clId="{D16B89D3-8BA8-4A70-AE12-51DA2A171821}" dt="2025-10-20T00:29:11.869" v="229"/>
          <ac:inkMkLst>
            <pc:docMk/>
            <pc:sldMk cId="242565811" sldId="317"/>
            <ac:inkMk id="29" creationId="{B47D0B01-DF92-297F-8B77-C5CBBCCA741B}"/>
          </ac:inkMkLst>
        </pc:inkChg>
        <pc:inkChg chg="add del">
          <ac:chgData name="Fuentes-Cabrera, Miguel" userId="1bb9fb8f-7ff7-4823-9c46-dbbc0dc47453" providerId="ADAL" clId="{D16B89D3-8BA8-4A70-AE12-51DA2A171821}" dt="2025-10-20T00:24:39.616" v="101"/>
          <ac:inkMkLst>
            <pc:docMk/>
            <pc:sldMk cId="242565811" sldId="317"/>
            <ac:inkMk id="29" creationId="{C35EEF03-830A-7C7E-22C5-49457E2265EA}"/>
          </ac:inkMkLst>
        </pc:inkChg>
        <pc:inkChg chg="add del">
          <ac:chgData name="Fuentes-Cabrera, Miguel" userId="1bb9fb8f-7ff7-4823-9c46-dbbc0dc47453" providerId="ADAL" clId="{D16B89D3-8BA8-4A70-AE12-51DA2A171821}" dt="2025-10-20T00:24:39.616" v="101"/>
          <ac:inkMkLst>
            <pc:docMk/>
            <pc:sldMk cId="242565811" sldId="317"/>
            <ac:inkMk id="30" creationId="{727F2736-3035-9941-AA42-4216E1C43461}"/>
          </ac:inkMkLst>
        </pc:inkChg>
        <pc:inkChg chg="add del">
          <ac:chgData name="Fuentes-Cabrera, Miguel" userId="1bb9fb8f-7ff7-4823-9c46-dbbc0dc47453" providerId="ADAL" clId="{D16B89D3-8BA8-4A70-AE12-51DA2A171821}" dt="2025-10-20T00:29:22.134" v="234"/>
          <ac:inkMkLst>
            <pc:docMk/>
            <pc:sldMk cId="242565811" sldId="317"/>
            <ac:inkMk id="30" creationId="{B28D2B34-49EE-A324-7E6D-D9CEC1778F90}"/>
          </ac:inkMkLst>
        </pc:inkChg>
        <pc:inkChg chg="add reco">
          <ac:chgData name="Fuentes-Cabrera, Miguel" userId="1bb9fb8f-7ff7-4823-9c46-dbbc0dc47453" providerId="ADAL" clId="{D16B89D3-8BA8-4A70-AE12-51DA2A171821}" dt="2025-10-20T00:24:39.616" v="101"/>
          <ac:inkMkLst>
            <pc:docMk/>
            <pc:sldMk cId="242565811" sldId="317"/>
            <ac:inkMk id="32" creationId="{B3D625B6-BED8-D3CE-7765-AE01D56095A0}"/>
          </ac:inkMkLst>
        </pc:inkChg>
        <pc:inkChg chg="add del">
          <ac:chgData name="Fuentes-Cabrera, Miguel" userId="1bb9fb8f-7ff7-4823-9c46-dbbc0dc47453" providerId="ADAL" clId="{D16B89D3-8BA8-4A70-AE12-51DA2A171821}" dt="2025-10-20T00:24:44.765" v="107"/>
          <ac:inkMkLst>
            <pc:docMk/>
            <pc:sldMk cId="242565811" sldId="317"/>
            <ac:inkMk id="33" creationId="{71AFD3E8-3228-C536-8EB6-2987AC7FDC57}"/>
          </ac:inkMkLst>
        </pc:inkChg>
        <pc:inkChg chg="add del">
          <ac:chgData name="Fuentes-Cabrera, Miguel" userId="1bb9fb8f-7ff7-4823-9c46-dbbc0dc47453" providerId="ADAL" clId="{D16B89D3-8BA8-4A70-AE12-51DA2A171821}" dt="2025-10-20T00:29:22.134" v="234"/>
          <ac:inkMkLst>
            <pc:docMk/>
            <pc:sldMk cId="242565811" sldId="317"/>
            <ac:inkMk id="33" creationId="{E1CDDCB2-0E80-ED0C-3AFF-60CD4F77C409}"/>
          </ac:inkMkLst>
        </pc:inkChg>
        <pc:inkChg chg="add del">
          <ac:chgData name="Fuentes-Cabrera, Miguel" userId="1bb9fb8f-7ff7-4823-9c46-dbbc0dc47453" providerId="ADAL" clId="{D16B89D3-8BA8-4A70-AE12-51DA2A171821}" dt="2025-10-20T00:24:44.765" v="107"/>
          <ac:inkMkLst>
            <pc:docMk/>
            <pc:sldMk cId="242565811" sldId="317"/>
            <ac:inkMk id="34" creationId="{56352A4A-2B32-7164-06DF-1B272D2412E6}"/>
          </ac:inkMkLst>
        </pc:inkChg>
        <pc:inkChg chg="add del">
          <ac:chgData name="Fuentes-Cabrera, Miguel" userId="1bb9fb8f-7ff7-4823-9c46-dbbc0dc47453" providerId="ADAL" clId="{D16B89D3-8BA8-4A70-AE12-51DA2A171821}" dt="2025-10-20T00:29:22.134" v="234"/>
          <ac:inkMkLst>
            <pc:docMk/>
            <pc:sldMk cId="242565811" sldId="317"/>
            <ac:inkMk id="34" creationId="{5E0B72A6-9E83-6CAF-286C-0E4132EF4804}"/>
          </ac:inkMkLst>
        </pc:inkChg>
        <pc:inkChg chg="add del">
          <ac:chgData name="Fuentes-Cabrera, Miguel" userId="1bb9fb8f-7ff7-4823-9c46-dbbc0dc47453" providerId="ADAL" clId="{D16B89D3-8BA8-4A70-AE12-51DA2A171821}" dt="2025-10-20T00:24:44.765" v="107"/>
          <ac:inkMkLst>
            <pc:docMk/>
            <pc:sldMk cId="242565811" sldId="317"/>
            <ac:inkMk id="35" creationId="{4029142B-EA5C-20FE-939D-6647A862F298}"/>
          </ac:inkMkLst>
        </pc:inkChg>
        <pc:inkChg chg="add reco">
          <ac:chgData name="Fuentes-Cabrera, Miguel" userId="1bb9fb8f-7ff7-4823-9c46-dbbc0dc47453" providerId="ADAL" clId="{D16B89D3-8BA8-4A70-AE12-51DA2A171821}" dt="2025-10-20T00:29:22.134" v="234"/>
          <ac:inkMkLst>
            <pc:docMk/>
            <pc:sldMk cId="242565811" sldId="317"/>
            <ac:inkMk id="35" creationId="{884AF112-F5E3-E36C-F319-145A390CA64E}"/>
          </ac:inkMkLst>
        </pc:inkChg>
        <pc:inkChg chg="add del">
          <ac:chgData name="Fuentes-Cabrera, Miguel" userId="1bb9fb8f-7ff7-4823-9c46-dbbc0dc47453" providerId="ADAL" clId="{D16B89D3-8BA8-4A70-AE12-51DA2A171821}" dt="2025-10-20T00:29:27.987" v="237"/>
          <ac:inkMkLst>
            <pc:docMk/>
            <pc:sldMk cId="242565811" sldId="317"/>
            <ac:inkMk id="36" creationId="{24F30C52-DB99-397C-44CC-580F4EC85E54}"/>
          </ac:inkMkLst>
        </pc:inkChg>
        <pc:inkChg chg="add del">
          <ac:chgData name="Fuentes-Cabrera, Miguel" userId="1bb9fb8f-7ff7-4823-9c46-dbbc0dc47453" providerId="ADAL" clId="{D16B89D3-8BA8-4A70-AE12-51DA2A171821}" dt="2025-10-20T00:24:44.765" v="107"/>
          <ac:inkMkLst>
            <pc:docMk/>
            <pc:sldMk cId="242565811" sldId="317"/>
            <ac:inkMk id="36" creationId="{EAC2C1AE-6AAD-BB06-681B-37C3BC51E880}"/>
          </ac:inkMkLst>
        </pc:inkChg>
        <pc:inkChg chg="add del">
          <ac:chgData name="Fuentes-Cabrera, Miguel" userId="1bb9fb8f-7ff7-4823-9c46-dbbc0dc47453" providerId="ADAL" clId="{D16B89D3-8BA8-4A70-AE12-51DA2A171821}" dt="2025-10-20T00:24:44.765" v="107"/>
          <ac:inkMkLst>
            <pc:docMk/>
            <pc:sldMk cId="242565811" sldId="317"/>
            <ac:inkMk id="37" creationId="{18A9FB3E-C4EA-EF3E-251C-2FAAE857058A}"/>
          </ac:inkMkLst>
        </pc:inkChg>
        <pc:inkChg chg="add del">
          <ac:chgData name="Fuentes-Cabrera, Miguel" userId="1bb9fb8f-7ff7-4823-9c46-dbbc0dc47453" providerId="ADAL" clId="{D16B89D3-8BA8-4A70-AE12-51DA2A171821}" dt="2025-10-20T00:29:27.987" v="237"/>
          <ac:inkMkLst>
            <pc:docMk/>
            <pc:sldMk cId="242565811" sldId="317"/>
            <ac:inkMk id="37" creationId="{E1E7D180-8510-6896-8D44-4183AF524B97}"/>
          </ac:inkMkLst>
        </pc:inkChg>
        <pc:inkChg chg="add reco">
          <ac:chgData name="Fuentes-Cabrera, Miguel" userId="1bb9fb8f-7ff7-4823-9c46-dbbc0dc47453" providerId="ADAL" clId="{D16B89D3-8BA8-4A70-AE12-51DA2A171821}" dt="2025-10-20T00:24:44.765" v="107"/>
          <ac:inkMkLst>
            <pc:docMk/>
            <pc:sldMk cId="242565811" sldId="317"/>
            <ac:inkMk id="38" creationId="{612695DC-8D28-69FB-B6D8-03D4C5FC7287}"/>
          </ac:inkMkLst>
        </pc:inkChg>
        <pc:inkChg chg="add">
          <ac:chgData name="Fuentes-Cabrera, Miguel" userId="1bb9fb8f-7ff7-4823-9c46-dbbc0dc47453" providerId="ADAL" clId="{D16B89D3-8BA8-4A70-AE12-51DA2A171821}" dt="2025-10-20T00:24:45.172" v="108"/>
          <ac:inkMkLst>
            <pc:docMk/>
            <pc:sldMk cId="242565811" sldId="317"/>
            <ac:inkMk id="39" creationId="{F9DDEA92-D3F4-9A99-F573-622DB7CEDE14}"/>
          </ac:inkMkLst>
        </pc:inkChg>
        <pc:inkChg chg="add del">
          <ac:chgData name="Fuentes-Cabrera, Miguel" userId="1bb9fb8f-7ff7-4823-9c46-dbbc0dc47453" providerId="ADAL" clId="{D16B89D3-8BA8-4A70-AE12-51DA2A171821}" dt="2025-10-20T00:24:50.383" v="117"/>
          <ac:inkMkLst>
            <pc:docMk/>
            <pc:sldMk cId="242565811" sldId="317"/>
            <ac:inkMk id="40" creationId="{C48BDA13-30F0-39E7-56F8-5171823BB502}"/>
          </ac:inkMkLst>
        </pc:inkChg>
        <pc:inkChg chg="add reco">
          <ac:chgData name="Fuentes-Cabrera, Miguel" userId="1bb9fb8f-7ff7-4823-9c46-dbbc0dc47453" providerId="ADAL" clId="{D16B89D3-8BA8-4A70-AE12-51DA2A171821}" dt="2025-10-20T00:29:27.987" v="237"/>
          <ac:inkMkLst>
            <pc:docMk/>
            <pc:sldMk cId="242565811" sldId="317"/>
            <ac:inkMk id="40" creationId="{DC795A2C-91DC-BFF0-979D-C5E9B52A62F1}"/>
          </ac:inkMkLst>
        </pc:inkChg>
        <pc:inkChg chg="add del">
          <ac:chgData name="Fuentes-Cabrera, Miguel" userId="1bb9fb8f-7ff7-4823-9c46-dbbc0dc47453" providerId="ADAL" clId="{D16B89D3-8BA8-4A70-AE12-51DA2A171821}" dt="2025-10-20T00:24:50.383" v="117"/>
          <ac:inkMkLst>
            <pc:docMk/>
            <pc:sldMk cId="242565811" sldId="317"/>
            <ac:inkMk id="41" creationId="{0CC8A7A2-B1B0-DE96-E01F-1A30C94C8938}"/>
          </ac:inkMkLst>
        </pc:inkChg>
        <pc:inkChg chg="add del">
          <ac:chgData name="Fuentes-Cabrera, Miguel" userId="1bb9fb8f-7ff7-4823-9c46-dbbc0dc47453" providerId="ADAL" clId="{D16B89D3-8BA8-4A70-AE12-51DA2A171821}" dt="2025-10-20T00:29:31.129" v="240"/>
          <ac:inkMkLst>
            <pc:docMk/>
            <pc:sldMk cId="242565811" sldId="317"/>
            <ac:inkMk id="41" creationId="{2973294A-6D96-C7ED-F5F1-14D34819C579}"/>
          </ac:inkMkLst>
        </pc:inkChg>
        <pc:inkChg chg="add del">
          <ac:chgData name="Fuentes-Cabrera, Miguel" userId="1bb9fb8f-7ff7-4823-9c46-dbbc0dc47453" providerId="ADAL" clId="{D16B89D3-8BA8-4A70-AE12-51DA2A171821}" dt="2025-10-20T00:24:50.383" v="117"/>
          <ac:inkMkLst>
            <pc:docMk/>
            <pc:sldMk cId="242565811" sldId="317"/>
            <ac:inkMk id="42" creationId="{15240C26-91B1-9EE8-25F1-24DE0E30609E}"/>
          </ac:inkMkLst>
        </pc:inkChg>
        <pc:inkChg chg="add del">
          <ac:chgData name="Fuentes-Cabrera, Miguel" userId="1bb9fb8f-7ff7-4823-9c46-dbbc0dc47453" providerId="ADAL" clId="{D16B89D3-8BA8-4A70-AE12-51DA2A171821}" dt="2025-10-20T00:29:31.129" v="240"/>
          <ac:inkMkLst>
            <pc:docMk/>
            <pc:sldMk cId="242565811" sldId="317"/>
            <ac:inkMk id="42" creationId="{D9C41C2C-7120-418D-D021-EE4AC58D15D4}"/>
          </ac:inkMkLst>
        </pc:inkChg>
        <pc:inkChg chg="add reco">
          <ac:chgData name="Fuentes-Cabrera, Miguel" userId="1bb9fb8f-7ff7-4823-9c46-dbbc0dc47453" providerId="ADAL" clId="{D16B89D3-8BA8-4A70-AE12-51DA2A171821}" dt="2025-10-20T00:29:31.129" v="240"/>
          <ac:inkMkLst>
            <pc:docMk/>
            <pc:sldMk cId="242565811" sldId="317"/>
            <ac:inkMk id="43" creationId="{80B90ECD-21BD-E874-F16D-4582819ED4A0}"/>
          </ac:inkMkLst>
        </pc:inkChg>
        <pc:inkChg chg="add del">
          <ac:chgData name="Fuentes-Cabrera, Miguel" userId="1bb9fb8f-7ff7-4823-9c46-dbbc0dc47453" providerId="ADAL" clId="{D16B89D3-8BA8-4A70-AE12-51DA2A171821}" dt="2025-10-20T00:24:50.383" v="117"/>
          <ac:inkMkLst>
            <pc:docMk/>
            <pc:sldMk cId="242565811" sldId="317"/>
            <ac:inkMk id="43" creationId="{E1B25AF4-E622-C9DB-96C0-CBA65023F80C}"/>
          </ac:inkMkLst>
        </pc:inkChg>
        <pc:inkChg chg="add del">
          <ac:chgData name="Fuentes-Cabrera, Miguel" userId="1bb9fb8f-7ff7-4823-9c46-dbbc0dc47453" providerId="ADAL" clId="{D16B89D3-8BA8-4A70-AE12-51DA2A171821}" dt="2025-10-20T00:24:50.383" v="117"/>
          <ac:inkMkLst>
            <pc:docMk/>
            <pc:sldMk cId="242565811" sldId="317"/>
            <ac:inkMk id="44" creationId="{42CA8AB1-7C92-0B3A-8391-E6AD84C30CC9}"/>
          </ac:inkMkLst>
        </pc:inkChg>
        <pc:inkChg chg="add del">
          <ac:chgData name="Fuentes-Cabrera, Miguel" userId="1bb9fb8f-7ff7-4823-9c46-dbbc0dc47453" providerId="ADAL" clId="{D16B89D3-8BA8-4A70-AE12-51DA2A171821}" dt="2025-10-20T00:29:49" v="245"/>
          <ac:inkMkLst>
            <pc:docMk/>
            <pc:sldMk cId="242565811" sldId="317"/>
            <ac:inkMk id="44" creationId="{84B40A4E-8FF4-4419-A646-608EB9FA5F61}"/>
          </ac:inkMkLst>
        </pc:inkChg>
        <pc:inkChg chg="add del">
          <ac:chgData name="Fuentes-Cabrera, Miguel" userId="1bb9fb8f-7ff7-4823-9c46-dbbc0dc47453" providerId="ADAL" clId="{D16B89D3-8BA8-4A70-AE12-51DA2A171821}" dt="2025-10-20T00:29:49" v="245"/>
          <ac:inkMkLst>
            <pc:docMk/>
            <pc:sldMk cId="242565811" sldId="317"/>
            <ac:inkMk id="45" creationId="{55BB3091-D617-ADBD-6740-30CCEF9E87E0}"/>
          </ac:inkMkLst>
        </pc:inkChg>
        <pc:inkChg chg="add del">
          <ac:chgData name="Fuentes-Cabrera, Miguel" userId="1bb9fb8f-7ff7-4823-9c46-dbbc0dc47453" providerId="ADAL" clId="{D16B89D3-8BA8-4A70-AE12-51DA2A171821}" dt="2025-10-20T00:24:50.383" v="117"/>
          <ac:inkMkLst>
            <pc:docMk/>
            <pc:sldMk cId="242565811" sldId="317"/>
            <ac:inkMk id="45" creationId="{D79246CC-EF63-97FD-97D4-1B434367973D}"/>
          </ac:inkMkLst>
        </pc:inkChg>
        <pc:inkChg chg="add del">
          <ac:chgData name="Fuentes-Cabrera, Miguel" userId="1bb9fb8f-7ff7-4823-9c46-dbbc0dc47453" providerId="ADAL" clId="{D16B89D3-8BA8-4A70-AE12-51DA2A171821}" dt="2025-10-20T00:24:50.383" v="117"/>
          <ac:inkMkLst>
            <pc:docMk/>
            <pc:sldMk cId="242565811" sldId="317"/>
            <ac:inkMk id="46" creationId="{3131CA16-E11F-7879-0422-20F1BC61B631}"/>
          </ac:inkMkLst>
        </pc:inkChg>
        <pc:inkChg chg="add del">
          <ac:chgData name="Fuentes-Cabrera, Miguel" userId="1bb9fb8f-7ff7-4823-9c46-dbbc0dc47453" providerId="ADAL" clId="{D16B89D3-8BA8-4A70-AE12-51DA2A171821}" dt="2025-10-20T00:29:49" v="245"/>
          <ac:inkMkLst>
            <pc:docMk/>
            <pc:sldMk cId="242565811" sldId="317"/>
            <ac:inkMk id="46" creationId="{6E1226D2-F855-D15E-323A-0FE311195DA1}"/>
          </ac:inkMkLst>
        </pc:inkChg>
        <pc:inkChg chg="add del">
          <ac:chgData name="Fuentes-Cabrera, Miguel" userId="1bb9fb8f-7ff7-4823-9c46-dbbc0dc47453" providerId="ADAL" clId="{D16B89D3-8BA8-4A70-AE12-51DA2A171821}" dt="2025-10-20T00:29:49" v="245"/>
          <ac:inkMkLst>
            <pc:docMk/>
            <pc:sldMk cId="242565811" sldId="317"/>
            <ac:inkMk id="47" creationId="{2DAE7F10-DA59-53D0-68C7-F1B644CB0374}"/>
          </ac:inkMkLst>
        </pc:inkChg>
        <pc:inkChg chg="add del">
          <ac:chgData name="Fuentes-Cabrera, Miguel" userId="1bb9fb8f-7ff7-4823-9c46-dbbc0dc47453" providerId="ADAL" clId="{D16B89D3-8BA8-4A70-AE12-51DA2A171821}" dt="2025-10-20T00:24:50.383" v="117"/>
          <ac:inkMkLst>
            <pc:docMk/>
            <pc:sldMk cId="242565811" sldId="317"/>
            <ac:inkMk id="47" creationId="{7E22BAB2-5ADD-1A6D-B756-BECC39700FA8}"/>
          </ac:inkMkLst>
        </pc:inkChg>
        <pc:inkChg chg="add reco">
          <ac:chgData name="Fuentes-Cabrera, Miguel" userId="1bb9fb8f-7ff7-4823-9c46-dbbc0dc47453" providerId="ADAL" clId="{D16B89D3-8BA8-4A70-AE12-51DA2A171821}" dt="2025-10-20T00:24:50.383" v="117"/>
          <ac:inkMkLst>
            <pc:docMk/>
            <pc:sldMk cId="242565811" sldId="317"/>
            <ac:inkMk id="48" creationId="{41103FD1-38A2-7746-ADAE-2941698328D0}"/>
          </ac:inkMkLst>
        </pc:inkChg>
        <pc:inkChg chg="add del">
          <ac:chgData name="Fuentes-Cabrera, Miguel" userId="1bb9fb8f-7ff7-4823-9c46-dbbc0dc47453" providerId="ADAL" clId="{D16B89D3-8BA8-4A70-AE12-51DA2A171821}" dt="2025-10-20T00:25:12.712" v="134"/>
          <ac:inkMkLst>
            <pc:docMk/>
            <pc:sldMk cId="242565811" sldId="317"/>
            <ac:inkMk id="49" creationId="{20821146-E09F-EDC7-7384-70A30D873A22}"/>
          </ac:inkMkLst>
        </pc:inkChg>
        <pc:inkChg chg="add reco">
          <ac:chgData name="Fuentes-Cabrera, Miguel" userId="1bb9fb8f-7ff7-4823-9c46-dbbc0dc47453" providerId="ADAL" clId="{D16B89D3-8BA8-4A70-AE12-51DA2A171821}" dt="2025-10-20T00:29:49" v="245"/>
          <ac:inkMkLst>
            <pc:docMk/>
            <pc:sldMk cId="242565811" sldId="317"/>
            <ac:inkMk id="49" creationId="{24BB90B4-A47B-FAA9-1972-A26BC65CFB38}"/>
          </ac:inkMkLst>
        </pc:inkChg>
        <pc:inkChg chg="add del">
          <ac:chgData name="Fuentes-Cabrera, Miguel" userId="1bb9fb8f-7ff7-4823-9c46-dbbc0dc47453" providerId="ADAL" clId="{D16B89D3-8BA8-4A70-AE12-51DA2A171821}" dt="2025-10-20T00:29:53.369" v="259"/>
          <ac:inkMkLst>
            <pc:docMk/>
            <pc:sldMk cId="242565811" sldId="317"/>
            <ac:inkMk id="50" creationId="{0FDF07AF-E0C4-FD9D-9716-EFB06E937ACD}"/>
          </ac:inkMkLst>
        </pc:inkChg>
        <pc:inkChg chg="add del">
          <ac:chgData name="Fuentes-Cabrera, Miguel" userId="1bb9fb8f-7ff7-4823-9c46-dbbc0dc47453" providerId="ADAL" clId="{D16B89D3-8BA8-4A70-AE12-51DA2A171821}" dt="2025-10-20T00:25:12.712" v="134"/>
          <ac:inkMkLst>
            <pc:docMk/>
            <pc:sldMk cId="242565811" sldId="317"/>
            <ac:inkMk id="50" creationId="{B273FD24-3A13-E4C8-9053-45B4655A3DAE}"/>
          </ac:inkMkLst>
        </pc:inkChg>
        <pc:inkChg chg="add">
          <ac:chgData name="Fuentes-Cabrera, Miguel" userId="1bb9fb8f-7ff7-4823-9c46-dbbc0dc47453" providerId="ADAL" clId="{D16B89D3-8BA8-4A70-AE12-51DA2A171821}" dt="2025-10-20T00:25:07.671" v="120"/>
          <ac:inkMkLst>
            <pc:docMk/>
            <pc:sldMk cId="242565811" sldId="317"/>
            <ac:inkMk id="51" creationId="{B3C5756C-A25A-FC06-8EDA-091A18557FA0}"/>
          </ac:inkMkLst>
        </pc:inkChg>
        <pc:inkChg chg="add">
          <ac:chgData name="Fuentes-Cabrera, Miguel" userId="1bb9fb8f-7ff7-4823-9c46-dbbc0dc47453" providerId="ADAL" clId="{D16B89D3-8BA8-4A70-AE12-51DA2A171821}" dt="2025-10-20T00:29:49.962" v="247"/>
          <ac:inkMkLst>
            <pc:docMk/>
            <pc:sldMk cId="242565811" sldId="317"/>
            <ac:inkMk id="51" creationId="{BE80DEFD-6EA9-F3D7-85E1-52AE0083D6EA}"/>
          </ac:inkMkLst>
        </pc:inkChg>
        <pc:inkChg chg="add">
          <ac:chgData name="Fuentes-Cabrera, Miguel" userId="1bb9fb8f-7ff7-4823-9c46-dbbc0dc47453" providerId="ADAL" clId="{D16B89D3-8BA8-4A70-AE12-51DA2A171821}" dt="2025-10-20T00:29:50.239" v="248"/>
          <ac:inkMkLst>
            <pc:docMk/>
            <pc:sldMk cId="242565811" sldId="317"/>
            <ac:inkMk id="52" creationId="{19F04B1C-836B-975C-5C91-E1905ECE461B}"/>
          </ac:inkMkLst>
        </pc:inkChg>
        <pc:inkChg chg="add del">
          <ac:chgData name="Fuentes-Cabrera, Miguel" userId="1bb9fb8f-7ff7-4823-9c46-dbbc0dc47453" providerId="ADAL" clId="{D16B89D3-8BA8-4A70-AE12-51DA2A171821}" dt="2025-10-20T00:25:12.712" v="134"/>
          <ac:inkMkLst>
            <pc:docMk/>
            <pc:sldMk cId="242565811" sldId="317"/>
            <ac:inkMk id="52" creationId="{270E38A1-C539-0D21-B00A-5AD2E221B1B9}"/>
          </ac:inkMkLst>
        </pc:inkChg>
        <pc:inkChg chg="add del">
          <ac:chgData name="Fuentes-Cabrera, Miguel" userId="1bb9fb8f-7ff7-4823-9c46-dbbc0dc47453" providerId="ADAL" clId="{D16B89D3-8BA8-4A70-AE12-51DA2A171821}" dt="2025-10-20T00:29:53.369" v="259"/>
          <ac:inkMkLst>
            <pc:docMk/>
            <pc:sldMk cId="242565811" sldId="317"/>
            <ac:inkMk id="53" creationId="{0C0CA8BA-028C-C5C8-6146-3282D7283235}"/>
          </ac:inkMkLst>
        </pc:inkChg>
        <pc:inkChg chg="add">
          <ac:chgData name="Fuentes-Cabrera, Miguel" userId="1bb9fb8f-7ff7-4823-9c46-dbbc0dc47453" providerId="ADAL" clId="{D16B89D3-8BA8-4A70-AE12-51DA2A171821}" dt="2025-10-20T00:25:08.664" v="122"/>
          <ac:inkMkLst>
            <pc:docMk/>
            <pc:sldMk cId="242565811" sldId="317"/>
            <ac:inkMk id="53" creationId="{F40D33ED-6CFB-16D2-EC2A-FD7B761195A8}"/>
          </ac:inkMkLst>
        </pc:inkChg>
        <pc:inkChg chg="add del">
          <ac:chgData name="Fuentes-Cabrera, Miguel" userId="1bb9fb8f-7ff7-4823-9c46-dbbc0dc47453" providerId="ADAL" clId="{D16B89D3-8BA8-4A70-AE12-51DA2A171821}" dt="2025-10-20T00:29:53.369" v="259"/>
          <ac:inkMkLst>
            <pc:docMk/>
            <pc:sldMk cId="242565811" sldId="317"/>
            <ac:inkMk id="54" creationId="{25151B68-515B-84D2-35CD-763A5332458A}"/>
          </ac:inkMkLst>
        </pc:inkChg>
        <pc:inkChg chg="add">
          <ac:chgData name="Fuentes-Cabrera, Miguel" userId="1bb9fb8f-7ff7-4823-9c46-dbbc0dc47453" providerId="ADAL" clId="{D16B89D3-8BA8-4A70-AE12-51DA2A171821}" dt="2025-10-20T00:25:09.035" v="123"/>
          <ac:inkMkLst>
            <pc:docMk/>
            <pc:sldMk cId="242565811" sldId="317"/>
            <ac:inkMk id="54" creationId="{E24AE5BE-E344-3D38-6257-32E15253D22F}"/>
          </ac:inkMkLst>
        </pc:inkChg>
        <pc:inkChg chg="add">
          <ac:chgData name="Fuentes-Cabrera, Miguel" userId="1bb9fb8f-7ff7-4823-9c46-dbbc0dc47453" providerId="ADAL" clId="{D16B89D3-8BA8-4A70-AE12-51DA2A171821}" dt="2025-10-20T00:29:50.828" v="251"/>
          <ac:inkMkLst>
            <pc:docMk/>
            <pc:sldMk cId="242565811" sldId="317"/>
            <ac:inkMk id="55" creationId="{3E01FCD4-AD3D-F30E-0E4F-22B36C1557C1}"/>
          </ac:inkMkLst>
        </pc:inkChg>
        <pc:inkChg chg="add del">
          <ac:chgData name="Fuentes-Cabrera, Miguel" userId="1bb9fb8f-7ff7-4823-9c46-dbbc0dc47453" providerId="ADAL" clId="{D16B89D3-8BA8-4A70-AE12-51DA2A171821}" dt="2025-10-20T00:25:12.712" v="134"/>
          <ac:inkMkLst>
            <pc:docMk/>
            <pc:sldMk cId="242565811" sldId="317"/>
            <ac:inkMk id="55" creationId="{7FB1D2B8-C81D-48CE-F4E5-7ED766CC3625}"/>
          </ac:inkMkLst>
        </pc:inkChg>
        <pc:inkChg chg="add">
          <ac:chgData name="Fuentes-Cabrera, Miguel" userId="1bb9fb8f-7ff7-4823-9c46-dbbc0dc47453" providerId="ADAL" clId="{D16B89D3-8BA8-4A70-AE12-51DA2A171821}" dt="2025-10-20T00:25:09.816" v="125"/>
          <ac:inkMkLst>
            <pc:docMk/>
            <pc:sldMk cId="242565811" sldId="317"/>
            <ac:inkMk id="56" creationId="{7D4AA8D9-9768-7CE8-DE8C-22899E8E9BBE}"/>
          </ac:inkMkLst>
        </pc:inkChg>
        <pc:inkChg chg="add del">
          <ac:chgData name="Fuentes-Cabrera, Miguel" userId="1bb9fb8f-7ff7-4823-9c46-dbbc0dc47453" providerId="ADAL" clId="{D16B89D3-8BA8-4A70-AE12-51DA2A171821}" dt="2025-10-20T00:29:53.369" v="259"/>
          <ac:inkMkLst>
            <pc:docMk/>
            <pc:sldMk cId="242565811" sldId="317"/>
            <ac:inkMk id="56" creationId="{CBCE2748-7102-BDE4-E11B-C087DF445848}"/>
          </ac:inkMkLst>
        </pc:inkChg>
        <pc:inkChg chg="add del">
          <ac:chgData name="Fuentes-Cabrera, Miguel" userId="1bb9fb8f-7ff7-4823-9c46-dbbc0dc47453" providerId="ADAL" clId="{D16B89D3-8BA8-4A70-AE12-51DA2A171821}" dt="2025-10-20T00:29:53.369" v="259"/>
          <ac:inkMkLst>
            <pc:docMk/>
            <pc:sldMk cId="242565811" sldId="317"/>
            <ac:inkMk id="57" creationId="{49AF9804-8DD0-7F9D-AB9B-165ABB5308AC}"/>
          </ac:inkMkLst>
        </pc:inkChg>
        <pc:inkChg chg="add del">
          <ac:chgData name="Fuentes-Cabrera, Miguel" userId="1bb9fb8f-7ff7-4823-9c46-dbbc0dc47453" providerId="ADAL" clId="{D16B89D3-8BA8-4A70-AE12-51DA2A171821}" dt="2025-10-20T00:25:12.712" v="134"/>
          <ac:inkMkLst>
            <pc:docMk/>
            <pc:sldMk cId="242565811" sldId="317"/>
            <ac:inkMk id="57" creationId="{BCEA394D-BB98-EF69-86D4-4962E856E56A}"/>
          </ac:inkMkLst>
        </pc:inkChg>
        <pc:inkChg chg="add del">
          <ac:chgData name="Fuentes-Cabrera, Miguel" userId="1bb9fb8f-7ff7-4823-9c46-dbbc0dc47453" providerId="ADAL" clId="{D16B89D3-8BA8-4A70-AE12-51DA2A171821}" dt="2025-10-20T00:25:12.712" v="134"/>
          <ac:inkMkLst>
            <pc:docMk/>
            <pc:sldMk cId="242565811" sldId="317"/>
            <ac:inkMk id="58" creationId="{2809664F-15F4-8EAE-0EE2-FE2007827762}"/>
          </ac:inkMkLst>
        </pc:inkChg>
        <pc:inkChg chg="add">
          <ac:chgData name="Fuentes-Cabrera, Miguel" userId="1bb9fb8f-7ff7-4823-9c46-dbbc0dc47453" providerId="ADAL" clId="{D16B89D3-8BA8-4A70-AE12-51DA2A171821}" dt="2025-10-20T00:29:51.789" v="254"/>
          <ac:inkMkLst>
            <pc:docMk/>
            <pc:sldMk cId="242565811" sldId="317"/>
            <ac:inkMk id="58" creationId="{CDF9825D-FEB5-6A9B-267E-4476013D3129}"/>
          </ac:inkMkLst>
        </pc:inkChg>
        <pc:inkChg chg="add del">
          <ac:chgData name="Fuentes-Cabrera, Miguel" userId="1bb9fb8f-7ff7-4823-9c46-dbbc0dc47453" providerId="ADAL" clId="{D16B89D3-8BA8-4A70-AE12-51DA2A171821}" dt="2025-10-20T00:29:53.369" v="259"/>
          <ac:inkMkLst>
            <pc:docMk/>
            <pc:sldMk cId="242565811" sldId="317"/>
            <ac:inkMk id="59" creationId="{6C22292E-96CE-68DB-BFB9-75B6C2AA2695}"/>
          </ac:inkMkLst>
        </pc:inkChg>
        <pc:inkChg chg="add del">
          <ac:chgData name="Fuentes-Cabrera, Miguel" userId="1bb9fb8f-7ff7-4823-9c46-dbbc0dc47453" providerId="ADAL" clId="{D16B89D3-8BA8-4A70-AE12-51DA2A171821}" dt="2025-10-20T00:25:12.712" v="134"/>
          <ac:inkMkLst>
            <pc:docMk/>
            <pc:sldMk cId="242565811" sldId="317"/>
            <ac:inkMk id="59" creationId="{BB0AA659-D95F-977D-6516-15C15A508D73}"/>
          </ac:inkMkLst>
        </pc:inkChg>
        <pc:inkChg chg="add">
          <ac:chgData name="Fuentes-Cabrera, Miguel" userId="1bb9fb8f-7ff7-4823-9c46-dbbc0dc47453" providerId="ADAL" clId="{D16B89D3-8BA8-4A70-AE12-51DA2A171821}" dt="2025-10-20T00:25:10.799" v="129"/>
          <ac:inkMkLst>
            <pc:docMk/>
            <pc:sldMk cId="242565811" sldId="317"/>
            <ac:inkMk id="60" creationId="{65375FEA-38B0-51D9-F525-6EFB0D3F6E1F}"/>
          </ac:inkMkLst>
        </pc:inkChg>
        <pc:inkChg chg="add del">
          <ac:chgData name="Fuentes-Cabrera, Miguel" userId="1bb9fb8f-7ff7-4823-9c46-dbbc0dc47453" providerId="ADAL" clId="{D16B89D3-8BA8-4A70-AE12-51DA2A171821}" dt="2025-10-20T00:29:53.369" v="259"/>
          <ac:inkMkLst>
            <pc:docMk/>
            <pc:sldMk cId="242565811" sldId="317"/>
            <ac:inkMk id="60" creationId="{E156AC9E-99BD-F90D-6B1E-BEFCE3670628}"/>
          </ac:inkMkLst>
        </pc:inkChg>
        <pc:inkChg chg="add del">
          <ac:chgData name="Fuentes-Cabrera, Miguel" userId="1bb9fb8f-7ff7-4823-9c46-dbbc0dc47453" providerId="ADAL" clId="{D16B89D3-8BA8-4A70-AE12-51DA2A171821}" dt="2025-10-20T00:29:53.369" v="259"/>
          <ac:inkMkLst>
            <pc:docMk/>
            <pc:sldMk cId="242565811" sldId="317"/>
            <ac:inkMk id="61" creationId="{61188191-6444-556C-D1F6-BBE2C64FDD7E}"/>
          </ac:inkMkLst>
        </pc:inkChg>
        <pc:inkChg chg="add del">
          <ac:chgData name="Fuentes-Cabrera, Miguel" userId="1bb9fb8f-7ff7-4823-9c46-dbbc0dc47453" providerId="ADAL" clId="{D16B89D3-8BA8-4A70-AE12-51DA2A171821}" dt="2025-10-20T00:25:12.712" v="134"/>
          <ac:inkMkLst>
            <pc:docMk/>
            <pc:sldMk cId="242565811" sldId="317"/>
            <ac:inkMk id="61" creationId="{8A64E0A2-52B5-15BC-0DC8-9B209D141387}"/>
          </ac:inkMkLst>
        </pc:inkChg>
        <pc:inkChg chg="add">
          <ac:chgData name="Fuentes-Cabrera, Miguel" userId="1bb9fb8f-7ff7-4823-9c46-dbbc0dc47453" providerId="ADAL" clId="{D16B89D3-8BA8-4A70-AE12-51DA2A171821}" dt="2025-10-20T00:25:11.254" v="131"/>
          <ac:inkMkLst>
            <pc:docMk/>
            <pc:sldMk cId="242565811" sldId="317"/>
            <ac:inkMk id="62" creationId="{9BBAEEDD-B043-FE50-36FA-BF2566EDE6E8}"/>
          </ac:inkMkLst>
        </pc:inkChg>
        <pc:inkChg chg="add del">
          <ac:chgData name="Fuentes-Cabrera, Miguel" userId="1bb9fb8f-7ff7-4823-9c46-dbbc0dc47453" providerId="ADAL" clId="{D16B89D3-8BA8-4A70-AE12-51DA2A171821}" dt="2025-10-20T00:29:53.369" v="259"/>
          <ac:inkMkLst>
            <pc:docMk/>
            <pc:sldMk cId="242565811" sldId="317"/>
            <ac:inkMk id="62" creationId="{CDD31535-A657-356C-F196-85E0CE13B3BF}"/>
          </ac:inkMkLst>
        </pc:inkChg>
        <pc:inkChg chg="add del">
          <ac:chgData name="Fuentes-Cabrera, Miguel" userId="1bb9fb8f-7ff7-4823-9c46-dbbc0dc47453" providerId="ADAL" clId="{D16B89D3-8BA8-4A70-AE12-51DA2A171821}" dt="2025-10-20T00:25:12.712" v="134"/>
          <ac:inkMkLst>
            <pc:docMk/>
            <pc:sldMk cId="242565811" sldId="317"/>
            <ac:inkMk id="63" creationId="{3B9BE741-3563-2D54-0660-FDF4DD7C512B}"/>
          </ac:inkMkLst>
        </pc:inkChg>
        <pc:inkChg chg="add reco">
          <ac:chgData name="Fuentes-Cabrera, Miguel" userId="1bb9fb8f-7ff7-4823-9c46-dbbc0dc47453" providerId="ADAL" clId="{D16B89D3-8BA8-4A70-AE12-51DA2A171821}" dt="2025-10-20T00:29:53.369" v="259"/>
          <ac:inkMkLst>
            <pc:docMk/>
            <pc:sldMk cId="242565811" sldId="317"/>
            <ac:inkMk id="63" creationId="{E26EBAC5-54AE-BE1B-0766-077322C5CBE4}"/>
          </ac:inkMkLst>
        </pc:inkChg>
        <pc:inkChg chg="add del">
          <ac:chgData name="Fuentes-Cabrera, Miguel" userId="1bb9fb8f-7ff7-4823-9c46-dbbc0dc47453" providerId="ADAL" clId="{D16B89D3-8BA8-4A70-AE12-51DA2A171821}" dt="2025-10-20T00:30:26.487" v="281"/>
          <ac:inkMkLst>
            <pc:docMk/>
            <pc:sldMk cId="242565811" sldId="317"/>
            <ac:inkMk id="64" creationId="{1EB5EB81-764E-9B94-686C-681738793171}"/>
          </ac:inkMkLst>
        </pc:inkChg>
        <pc:inkChg chg="add del">
          <ac:chgData name="Fuentes-Cabrera, Miguel" userId="1bb9fb8f-7ff7-4823-9c46-dbbc0dc47453" providerId="ADAL" clId="{D16B89D3-8BA8-4A70-AE12-51DA2A171821}" dt="2025-10-20T00:25:12.712" v="134"/>
          <ac:inkMkLst>
            <pc:docMk/>
            <pc:sldMk cId="242565811" sldId="317"/>
            <ac:inkMk id="64" creationId="{3FD0E919-6A58-5409-3465-2F3F8C46B2DE}"/>
          </ac:inkMkLst>
        </pc:inkChg>
        <pc:inkChg chg="add del">
          <ac:chgData name="Fuentes-Cabrera, Miguel" userId="1bb9fb8f-7ff7-4823-9c46-dbbc0dc47453" providerId="ADAL" clId="{D16B89D3-8BA8-4A70-AE12-51DA2A171821}" dt="2025-10-20T00:30:26.487" v="281"/>
          <ac:inkMkLst>
            <pc:docMk/>
            <pc:sldMk cId="242565811" sldId="317"/>
            <ac:inkMk id="66" creationId="{98F643C6-0FF2-08F6-6407-949A69F69D35}"/>
          </ac:inkMkLst>
        </pc:inkChg>
        <pc:inkChg chg="add del">
          <ac:chgData name="Fuentes-Cabrera, Miguel" userId="1bb9fb8f-7ff7-4823-9c46-dbbc0dc47453" providerId="ADAL" clId="{D16B89D3-8BA8-4A70-AE12-51DA2A171821}" dt="2025-10-20T00:25:18.917" v="136"/>
          <ac:inkMkLst>
            <pc:docMk/>
            <pc:sldMk cId="242565811" sldId="317"/>
            <ac:inkMk id="66" creationId="{E717AF35-79AC-6023-94CB-231BAAC7893C}"/>
          </ac:inkMkLst>
        </pc:inkChg>
        <pc:inkChg chg="add del">
          <ac:chgData name="Fuentes-Cabrera, Miguel" userId="1bb9fb8f-7ff7-4823-9c46-dbbc0dc47453" providerId="ADAL" clId="{D16B89D3-8BA8-4A70-AE12-51DA2A171821}" dt="2025-10-20T00:30:10.232" v="266"/>
          <ac:inkMkLst>
            <pc:docMk/>
            <pc:sldMk cId="242565811" sldId="317"/>
            <ac:inkMk id="67" creationId="{05218830-BEC7-1A90-410F-1D03257FD8B5}"/>
          </ac:inkMkLst>
        </pc:inkChg>
        <pc:inkChg chg="add del">
          <ac:chgData name="Fuentes-Cabrera, Miguel" userId="1bb9fb8f-7ff7-4823-9c46-dbbc0dc47453" providerId="ADAL" clId="{D16B89D3-8BA8-4A70-AE12-51DA2A171821}" dt="2025-10-20T00:25:26.746" v="145"/>
          <ac:inkMkLst>
            <pc:docMk/>
            <pc:sldMk cId="242565811" sldId="317"/>
            <ac:inkMk id="67" creationId="{186155CF-9B04-2E6B-8BFB-BBE59A30292B}"/>
          </ac:inkMkLst>
        </pc:inkChg>
        <pc:inkChg chg="add del">
          <ac:chgData name="Fuentes-Cabrera, Miguel" userId="1bb9fb8f-7ff7-4823-9c46-dbbc0dc47453" providerId="ADAL" clId="{D16B89D3-8BA8-4A70-AE12-51DA2A171821}" dt="2025-10-20T00:25:26.746" v="145"/>
          <ac:inkMkLst>
            <pc:docMk/>
            <pc:sldMk cId="242565811" sldId="317"/>
            <ac:inkMk id="68" creationId="{5417C971-216E-2411-82EF-0B27B8FB0F82}"/>
          </ac:inkMkLst>
        </pc:inkChg>
        <pc:inkChg chg="add del">
          <ac:chgData name="Fuentes-Cabrera, Miguel" userId="1bb9fb8f-7ff7-4823-9c46-dbbc0dc47453" providerId="ADAL" clId="{D16B89D3-8BA8-4A70-AE12-51DA2A171821}" dt="2025-10-20T00:30:10.232" v="266"/>
          <ac:inkMkLst>
            <pc:docMk/>
            <pc:sldMk cId="242565811" sldId="317"/>
            <ac:inkMk id="68" creationId="{B3049EC6-BC8C-5145-576D-17843917A6AE}"/>
          </ac:inkMkLst>
        </pc:inkChg>
        <pc:inkChg chg="add del">
          <ac:chgData name="Fuentes-Cabrera, Miguel" userId="1bb9fb8f-7ff7-4823-9c46-dbbc0dc47453" providerId="ADAL" clId="{D16B89D3-8BA8-4A70-AE12-51DA2A171821}" dt="2025-10-20T00:30:10.232" v="266"/>
          <ac:inkMkLst>
            <pc:docMk/>
            <pc:sldMk cId="242565811" sldId="317"/>
            <ac:inkMk id="69" creationId="{0B5CAFE4-36ED-D499-96A1-AA2EFCDCBA51}"/>
          </ac:inkMkLst>
        </pc:inkChg>
        <pc:inkChg chg="add del">
          <ac:chgData name="Fuentes-Cabrera, Miguel" userId="1bb9fb8f-7ff7-4823-9c46-dbbc0dc47453" providerId="ADAL" clId="{D16B89D3-8BA8-4A70-AE12-51DA2A171821}" dt="2025-10-20T00:25:26.746" v="145"/>
          <ac:inkMkLst>
            <pc:docMk/>
            <pc:sldMk cId="242565811" sldId="317"/>
            <ac:inkMk id="69" creationId="{325ECBC0-D038-49BC-87E2-7049D739B97C}"/>
          </ac:inkMkLst>
        </pc:inkChg>
        <pc:inkChg chg="add del">
          <ac:chgData name="Fuentes-Cabrera, Miguel" userId="1bb9fb8f-7ff7-4823-9c46-dbbc0dc47453" providerId="ADAL" clId="{D16B89D3-8BA8-4A70-AE12-51DA2A171821}" dt="2025-10-20T00:30:10.232" v="266"/>
          <ac:inkMkLst>
            <pc:docMk/>
            <pc:sldMk cId="242565811" sldId="317"/>
            <ac:inkMk id="70" creationId="{7678B0C1-DF10-35CF-BB8C-2DC3943C2C68}"/>
          </ac:inkMkLst>
        </pc:inkChg>
        <pc:inkChg chg="add del">
          <ac:chgData name="Fuentes-Cabrera, Miguel" userId="1bb9fb8f-7ff7-4823-9c46-dbbc0dc47453" providerId="ADAL" clId="{D16B89D3-8BA8-4A70-AE12-51DA2A171821}" dt="2025-10-20T00:25:26.746" v="145"/>
          <ac:inkMkLst>
            <pc:docMk/>
            <pc:sldMk cId="242565811" sldId="317"/>
            <ac:inkMk id="70" creationId="{E9FE0D96-E049-4FD0-F08F-4C2B5C40036A}"/>
          </ac:inkMkLst>
        </pc:inkChg>
        <pc:inkChg chg="add del">
          <ac:chgData name="Fuentes-Cabrera, Miguel" userId="1bb9fb8f-7ff7-4823-9c46-dbbc0dc47453" providerId="ADAL" clId="{D16B89D3-8BA8-4A70-AE12-51DA2A171821}" dt="2025-10-20T00:25:26.746" v="145"/>
          <ac:inkMkLst>
            <pc:docMk/>
            <pc:sldMk cId="242565811" sldId="317"/>
            <ac:inkMk id="71" creationId="{251813DF-C0E0-C8B0-E830-5FB6A7F5DE1F}"/>
          </ac:inkMkLst>
        </pc:inkChg>
        <pc:inkChg chg="add mod reco modStrokes">
          <ac:chgData name="Fuentes-Cabrera, Miguel" userId="1bb9fb8f-7ff7-4823-9c46-dbbc0dc47453" providerId="ADAL" clId="{D16B89D3-8BA8-4A70-AE12-51DA2A171821}" dt="2025-10-20T00:30:14.657" v="271"/>
          <ac:inkMkLst>
            <pc:docMk/>
            <pc:sldMk cId="242565811" sldId="317"/>
            <ac:inkMk id="71" creationId="{4E69D890-E221-BFD0-DB82-3C58DEAD562B}"/>
          </ac:inkMkLst>
        </pc:inkChg>
        <pc:inkChg chg="add del">
          <ac:chgData name="Fuentes-Cabrera, Miguel" userId="1bb9fb8f-7ff7-4823-9c46-dbbc0dc47453" providerId="ADAL" clId="{D16B89D3-8BA8-4A70-AE12-51DA2A171821}" dt="2025-10-20T00:30:12.150" v="269"/>
          <ac:inkMkLst>
            <pc:docMk/>
            <pc:sldMk cId="242565811" sldId="317"/>
            <ac:inkMk id="72" creationId="{5C33C074-8012-BC4E-EECE-F4D8D9229E4E}"/>
          </ac:inkMkLst>
        </pc:inkChg>
        <pc:inkChg chg="add del">
          <ac:chgData name="Fuentes-Cabrera, Miguel" userId="1bb9fb8f-7ff7-4823-9c46-dbbc0dc47453" providerId="ADAL" clId="{D16B89D3-8BA8-4A70-AE12-51DA2A171821}" dt="2025-10-20T00:25:26.746" v="145"/>
          <ac:inkMkLst>
            <pc:docMk/>
            <pc:sldMk cId="242565811" sldId="317"/>
            <ac:inkMk id="72" creationId="{F9ADEA3A-3536-6234-A226-90F97F838E88}"/>
          </ac:inkMkLst>
        </pc:inkChg>
        <pc:inkChg chg="add del">
          <ac:chgData name="Fuentes-Cabrera, Miguel" userId="1bb9fb8f-7ff7-4823-9c46-dbbc0dc47453" providerId="ADAL" clId="{D16B89D3-8BA8-4A70-AE12-51DA2A171821}" dt="2025-10-20T00:30:12.150" v="269"/>
          <ac:inkMkLst>
            <pc:docMk/>
            <pc:sldMk cId="242565811" sldId="317"/>
            <ac:inkMk id="73" creationId="{1B298EEF-DF97-9E23-234A-AABF72E6E835}"/>
          </ac:inkMkLst>
        </pc:inkChg>
        <pc:inkChg chg="add del">
          <ac:chgData name="Fuentes-Cabrera, Miguel" userId="1bb9fb8f-7ff7-4823-9c46-dbbc0dc47453" providerId="ADAL" clId="{D16B89D3-8BA8-4A70-AE12-51DA2A171821}" dt="2025-10-20T00:25:26.746" v="145"/>
          <ac:inkMkLst>
            <pc:docMk/>
            <pc:sldMk cId="242565811" sldId="317"/>
            <ac:inkMk id="73" creationId="{EB36D25B-5F56-5134-E04F-0FDC85254DB5}"/>
          </ac:inkMkLst>
        </pc:inkChg>
        <pc:inkChg chg="add del reco">
          <ac:chgData name="Fuentes-Cabrera, Miguel" userId="1bb9fb8f-7ff7-4823-9c46-dbbc0dc47453" providerId="ADAL" clId="{D16B89D3-8BA8-4A70-AE12-51DA2A171821}" dt="2025-10-20T00:30:14.646" v="270"/>
          <ac:inkMkLst>
            <pc:docMk/>
            <pc:sldMk cId="242565811" sldId="317"/>
            <ac:inkMk id="74" creationId="{30750618-D8CB-FA0B-BF4B-28C76DC1828A}"/>
          </ac:inkMkLst>
        </pc:inkChg>
        <pc:inkChg chg="add del">
          <ac:chgData name="Fuentes-Cabrera, Miguel" userId="1bb9fb8f-7ff7-4823-9c46-dbbc0dc47453" providerId="ADAL" clId="{D16B89D3-8BA8-4A70-AE12-51DA2A171821}" dt="2025-10-20T00:25:26.746" v="145"/>
          <ac:inkMkLst>
            <pc:docMk/>
            <pc:sldMk cId="242565811" sldId="317"/>
            <ac:inkMk id="74" creationId="{D1E5A537-B2C4-47CA-F282-50D159A030A9}"/>
          </ac:inkMkLst>
        </pc:inkChg>
        <pc:inkChg chg="add reco">
          <ac:chgData name="Fuentes-Cabrera, Miguel" userId="1bb9fb8f-7ff7-4823-9c46-dbbc0dc47453" providerId="ADAL" clId="{D16B89D3-8BA8-4A70-AE12-51DA2A171821}" dt="2025-10-20T00:25:26.746" v="145"/>
          <ac:inkMkLst>
            <pc:docMk/>
            <pc:sldMk cId="242565811" sldId="317"/>
            <ac:inkMk id="75" creationId="{1D263E5A-CAC4-42F3-87A7-4EEFECD596B0}"/>
          </ac:inkMkLst>
        </pc:inkChg>
        <pc:inkChg chg="add del">
          <ac:chgData name="Fuentes-Cabrera, Miguel" userId="1bb9fb8f-7ff7-4823-9c46-dbbc0dc47453" providerId="ADAL" clId="{D16B89D3-8BA8-4A70-AE12-51DA2A171821}" dt="2025-10-20T00:25:29.047" v="148"/>
          <ac:inkMkLst>
            <pc:docMk/>
            <pc:sldMk cId="242565811" sldId="317"/>
            <ac:inkMk id="76" creationId="{511093B6-1DFF-52F2-376C-3A9A02B5366A}"/>
          </ac:inkMkLst>
        </pc:inkChg>
        <pc:inkChg chg="add del">
          <ac:chgData name="Fuentes-Cabrera, Miguel" userId="1bb9fb8f-7ff7-4823-9c46-dbbc0dc47453" providerId="ADAL" clId="{D16B89D3-8BA8-4A70-AE12-51DA2A171821}" dt="2025-10-20T00:30:20.045" v="276"/>
          <ac:inkMkLst>
            <pc:docMk/>
            <pc:sldMk cId="242565811" sldId="317"/>
            <ac:inkMk id="76" creationId="{80D9F188-B281-4A72-DA3F-A74F7F125277}"/>
          </ac:inkMkLst>
        </pc:inkChg>
        <pc:inkChg chg="add del">
          <ac:chgData name="Fuentes-Cabrera, Miguel" userId="1bb9fb8f-7ff7-4823-9c46-dbbc0dc47453" providerId="ADAL" clId="{D16B89D3-8BA8-4A70-AE12-51DA2A171821}" dt="2025-10-20T00:25:29.047" v="148"/>
          <ac:inkMkLst>
            <pc:docMk/>
            <pc:sldMk cId="242565811" sldId="317"/>
            <ac:inkMk id="77" creationId="{1A986BB6-7B21-7550-ECA7-8D9BFE1330A6}"/>
          </ac:inkMkLst>
        </pc:inkChg>
        <pc:inkChg chg="add del">
          <ac:chgData name="Fuentes-Cabrera, Miguel" userId="1bb9fb8f-7ff7-4823-9c46-dbbc0dc47453" providerId="ADAL" clId="{D16B89D3-8BA8-4A70-AE12-51DA2A171821}" dt="2025-10-20T00:30:18.813" v="275"/>
          <ac:inkMkLst>
            <pc:docMk/>
            <pc:sldMk cId="242565811" sldId="317"/>
            <ac:inkMk id="77" creationId="{C2703FBD-4BF4-8213-7AAA-40DB6FCAC410}"/>
          </ac:inkMkLst>
        </pc:inkChg>
        <pc:inkChg chg="add del mod reco modStrokes">
          <ac:chgData name="Fuentes-Cabrera, Miguel" userId="1bb9fb8f-7ff7-4823-9c46-dbbc0dc47453" providerId="ADAL" clId="{D16B89D3-8BA8-4A70-AE12-51DA2A171821}" dt="2025-10-20T00:25:35.044" v="152"/>
          <ac:inkMkLst>
            <pc:docMk/>
            <pc:sldMk cId="242565811" sldId="317"/>
            <ac:inkMk id="78" creationId="{37FDF36F-FA20-30D8-D51A-6F732BD7867E}"/>
          </ac:inkMkLst>
        </pc:inkChg>
        <pc:inkChg chg="add del reco">
          <ac:chgData name="Fuentes-Cabrera, Miguel" userId="1bb9fb8f-7ff7-4823-9c46-dbbc0dc47453" providerId="ADAL" clId="{D16B89D3-8BA8-4A70-AE12-51DA2A171821}" dt="2025-10-20T00:30:18.813" v="275"/>
          <ac:inkMkLst>
            <pc:docMk/>
            <pc:sldMk cId="242565811" sldId="317"/>
            <ac:inkMk id="78" creationId="{FA65B3EF-504B-BAA0-B7A5-19920F43A77B}"/>
          </ac:inkMkLst>
        </pc:inkChg>
        <pc:inkChg chg="add del">
          <ac:chgData name="Fuentes-Cabrera, Miguel" userId="1bb9fb8f-7ff7-4823-9c46-dbbc0dc47453" providerId="ADAL" clId="{D16B89D3-8BA8-4A70-AE12-51DA2A171821}" dt="2025-10-20T00:30:23.693" v="279"/>
          <ac:inkMkLst>
            <pc:docMk/>
            <pc:sldMk cId="242565811" sldId="317"/>
            <ac:inkMk id="79" creationId="{59F5B960-B1DC-A943-E56B-3DCECB5816AA}"/>
          </ac:inkMkLst>
        </pc:inkChg>
        <pc:inkChg chg="add del">
          <ac:chgData name="Fuentes-Cabrera, Miguel" userId="1bb9fb8f-7ff7-4823-9c46-dbbc0dc47453" providerId="ADAL" clId="{D16B89D3-8BA8-4A70-AE12-51DA2A171821}" dt="2025-10-20T00:25:34.462" v="151"/>
          <ac:inkMkLst>
            <pc:docMk/>
            <pc:sldMk cId="242565811" sldId="317"/>
            <ac:inkMk id="79" creationId="{DD3FB443-DA98-1204-94AF-27B4BAA4B665}"/>
          </ac:inkMkLst>
        </pc:inkChg>
        <pc:inkChg chg="add del">
          <ac:chgData name="Fuentes-Cabrera, Miguel" userId="1bb9fb8f-7ff7-4823-9c46-dbbc0dc47453" providerId="ADAL" clId="{D16B89D3-8BA8-4A70-AE12-51DA2A171821}" dt="2025-10-20T00:25:41.434" v="159"/>
          <ac:inkMkLst>
            <pc:docMk/>
            <pc:sldMk cId="242565811" sldId="317"/>
            <ac:inkMk id="80" creationId="{5829B6F2-FE18-A196-D0C7-5DC2472A3178}"/>
          </ac:inkMkLst>
        </pc:inkChg>
        <pc:inkChg chg="add del">
          <ac:chgData name="Fuentes-Cabrera, Miguel" userId="1bb9fb8f-7ff7-4823-9c46-dbbc0dc47453" providerId="ADAL" clId="{D16B89D3-8BA8-4A70-AE12-51DA2A171821}" dt="2025-10-20T00:30:23.693" v="279"/>
          <ac:inkMkLst>
            <pc:docMk/>
            <pc:sldMk cId="242565811" sldId="317"/>
            <ac:inkMk id="80" creationId="{F04E046C-55CA-505A-0161-47F372C70B83}"/>
          </ac:inkMkLst>
        </pc:inkChg>
        <pc:inkChg chg="add del">
          <ac:chgData name="Fuentes-Cabrera, Miguel" userId="1bb9fb8f-7ff7-4823-9c46-dbbc0dc47453" providerId="ADAL" clId="{D16B89D3-8BA8-4A70-AE12-51DA2A171821}" dt="2025-10-20T00:25:41.434" v="159"/>
          <ac:inkMkLst>
            <pc:docMk/>
            <pc:sldMk cId="242565811" sldId="317"/>
            <ac:inkMk id="81" creationId="{8D7F9069-DBD4-CA74-D816-B5F83BFA5F6D}"/>
          </ac:inkMkLst>
        </pc:inkChg>
        <pc:inkChg chg="add reco">
          <ac:chgData name="Fuentes-Cabrera, Miguel" userId="1bb9fb8f-7ff7-4823-9c46-dbbc0dc47453" providerId="ADAL" clId="{D16B89D3-8BA8-4A70-AE12-51DA2A171821}" dt="2025-10-20T00:30:23.693" v="279"/>
          <ac:inkMkLst>
            <pc:docMk/>
            <pc:sldMk cId="242565811" sldId="317"/>
            <ac:inkMk id="81" creationId="{DC0A4EEE-7657-2CD1-631F-6C4A1AF0D38E}"/>
          </ac:inkMkLst>
        </pc:inkChg>
        <pc:inkChg chg="add del">
          <ac:chgData name="Fuentes-Cabrera, Miguel" userId="1bb9fb8f-7ff7-4823-9c46-dbbc0dc47453" providerId="ADAL" clId="{D16B89D3-8BA8-4A70-AE12-51DA2A171821}" dt="2025-10-20T00:25:41.434" v="159"/>
          <ac:inkMkLst>
            <pc:docMk/>
            <pc:sldMk cId="242565811" sldId="317"/>
            <ac:inkMk id="82" creationId="{6D599F56-3672-AF36-5CEF-CEBCCA6B6005}"/>
          </ac:inkMkLst>
        </pc:inkChg>
        <pc:inkChg chg="add del">
          <ac:chgData name="Fuentes-Cabrera, Miguel" userId="1bb9fb8f-7ff7-4823-9c46-dbbc0dc47453" providerId="ADAL" clId="{D16B89D3-8BA8-4A70-AE12-51DA2A171821}" dt="2025-10-20T00:30:26.487" v="281"/>
          <ac:inkMkLst>
            <pc:docMk/>
            <pc:sldMk cId="242565811" sldId="317"/>
            <ac:inkMk id="82" creationId="{B84C030B-FBCF-7A41-4067-ED9FB6919B58}"/>
          </ac:inkMkLst>
        </pc:inkChg>
        <pc:inkChg chg="add">
          <ac:chgData name="Fuentes-Cabrera, Miguel" userId="1bb9fb8f-7ff7-4823-9c46-dbbc0dc47453" providerId="ADAL" clId="{D16B89D3-8BA8-4A70-AE12-51DA2A171821}" dt="2025-10-20T00:25:40.023" v="156"/>
          <ac:inkMkLst>
            <pc:docMk/>
            <pc:sldMk cId="242565811" sldId="317"/>
            <ac:inkMk id="83" creationId="{5E9BBC9C-B03E-A03D-DBCD-CFE51A8FF919}"/>
          </ac:inkMkLst>
        </pc:inkChg>
        <pc:inkChg chg="add del">
          <ac:chgData name="Fuentes-Cabrera, Miguel" userId="1bb9fb8f-7ff7-4823-9c46-dbbc0dc47453" providerId="ADAL" clId="{D16B89D3-8BA8-4A70-AE12-51DA2A171821}" dt="2025-10-20T00:25:41.434" v="159"/>
          <ac:inkMkLst>
            <pc:docMk/>
            <pc:sldMk cId="242565811" sldId="317"/>
            <ac:inkMk id="84" creationId="{6C9E6380-6945-FED6-7D25-58FB9A74D692}"/>
          </ac:inkMkLst>
        </pc:inkChg>
        <pc:inkChg chg="add reco">
          <ac:chgData name="Fuentes-Cabrera, Miguel" userId="1bb9fb8f-7ff7-4823-9c46-dbbc0dc47453" providerId="ADAL" clId="{D16B89D3-8BA8-4A70-AE12-51DA2A171821}" dt="2025-10-20T00:30:26.487" v="281"/>
          <ac:inkMkLst>
            <pc:docMk/>
            <pc:sldMk cId="242565811" sldId="317"/>
            <ac:inkMk id="84" creationId="{A56E57DE-833E-1020-4050-11D73CD9402F}"/>
          </ac:inkMkLst>
        </pc:inkChg>
        <pc:inkChg chg="add del">
          <ac:chgData name="Fuentes-Cabrera, Miguel" userId="1bb9fb8f-7ff7-4823-9c46-dbbc0dc47453" providerId="ADAL" clId="{D16B89D3-8BA8-4A70-AE12-51DA2A171821}" dt="2025-10-20T00:25:41.434" v="159"/>
          <ac:inkMkLst>
            <pc:docMk/>
            <pc:sldMk cId="242565811" sldId="317"/>
            <ac:inkMk id="85" creationId="{50E1E9DC-97BD-CF05-57D8-FD508A436A59}"/>
          </ac:inkMkLst>
        </pc:inkChg>
        <pc:inkChg chg="add del">
          <ac:chgData name="Fuentes-Cabrera, Miguel" userId="1bb9fb8f-7ff7-4823-9c46-dbbc0dc47453" providerId="ADAL" clId="{D16B89D3-8BA8-4A70-AE12-51DA2A171821}" dt="2025-10-20T00:30:29.199" v="286"/>
          <ac:inkMkLst>
            <pc:docMk/>
            <pc:sldMk cId="242565811" sldId="317"/>
            <ac:inkMk id="85" creationId="{F05D9B74-E371-0BAA-CDEE-88BF80A48A83}"/>
          </ac:inkMkLst>
        </pc:inkChg>
        <pc:inkChg chg="add reco">
          <ac:chgData name="Fuentes-Cabrera, Miguel" userId="1bb9fb8f-7ff7-4823-9c46-dbbc0dc47453" providerId="ADAL" clId="{D16B89D3-8BA8-4A70-AE12-51DA2A171821}" dt="2025-10-20T00:25:41.434" v="159"/>
          <ac:inkMkLst>
            <pc:docMk/>
            <pc:sldMk cId="242565811" sldId="317"/>
            <ac:inkMk id="86" creationId="{C2BCE877-56A1-C8D2-3E0C-08CED8C57604}"/>
          </ac:inkMkLst>
        </pc:inkChg>
        <pc:inkChg chg="add del reco">
          <ac:chgData name="Fuentes-Cabrera, Miguel" userId="1bb9fb8f-7ff7-4823-9c46-dbbc0dc47453" providerId="ADAL" clId="{D16B89D3-8BA8-4A70-AE12-51DA2A171821}" dt="2025-10-20T00:29:17.830" v="230"/>
          <ac:inkMkLst>
            <pc:docMk/>
            <pc:sldMk cId="242565811" sldId="317"/>
            <ac:inkMk id="87" creationId="{DF7017CC-A95E-206C-C016-27C80E2C4491}"/>
          </ac:inkMkLst>
        </pc:inkChg>
        <pc:inkChg chg="add del">
          <ac:chgData name="Fuentes-Cabrera, Miguel" userId="1bb9fb8f-7ff7-4823-9c46-dbbc0dc47453" providerId="ADAL" clId="{D16B89D3-8BA8-4A70-AE12-51DA2A171821}" dt="2025-10-20T00:30:29.199" v="286"/>
          <ac:inkMkLst>
            <pc:docMk/>
            <pc:sldMk cId="242565811" sldId="317"/>
            <ac:inkMk id="88" creationId="{2C3D7E0B-EEFC-EA8A-636E-5CCECEF15FF1}"/>
          </ac:inkMkLst>
        </pc:inkChg>
        <pc:inkChg chg="add del">
          <ac:chgData name="Fuentes-Cabrera, Miguel" userId="1bb9fb8f-7ff7-4823-9c46-dbbc0dc47453" providerId="ADAL" clId="{D16B89D3-8BA8-4A70-AE12-51DA2A171821}" dt="2025-10-20T00:25:44.447" v="166"/>
          <ac:inkMkLst>
            <pc:docMk/>
            <pc:sldMk cId="242565811" sldId="317"/>
            <ac:inkMk id="88" creationId="{D561986F-7726-8093-7939-17CB96A2A430}"/>
          </ac:inkMkLst>
        </pc:inkChg>
        <pc:inkChg chg="add del">
          <ac:chgData name="Fuentes-Cabrera, Miguel" userId="1bb9fb8f-7ff7-4823-9c46-dbbc0dc47453" providerId="ADAL" clId="{D16B89D3-8BA8-4A70-AE12-51DA2A171821}" dt="2025-10-20T00:30:29.199" v="286"/>
          <ac:inkMkLst>
            <pc:docMk/>
            <pc:sldMk cId="242565811" sldId="317"/>
            <ac:inkMk id="89" creationId="{31EEDDE3-9A00-68A5-7F50-85E0BB480A65}"/>
          </ac:inkMkLst>
        </pc:inkChg>
        <pc:inkChg chg="add del">
          <ac:chgData name="Fuentes-Cabrera, Miguel" userId="1bb9fb8f-7ff7-4823-9c46-dbbc0dc47453" providerId="ADAL" clId="{D16B89D3-8BA8-4A70-AE12-51DA2A171821}" dt="2025-10-20T00:25:44.447" v="166"/>
          <ac:inkMkLst>
            <pc:docMk/>
            <pc:sldMk cId="242565811" sldId="317"/>
            <ac:inkMk id="89" creationId="{B48F2B03-7591-58A5-7F94-84D0FC5A03D9}"/>
          </ac:inkMkLst>
        </pc:inkChg>
        <pc:inkChg chg="add del">
          <ac:chgData name="Fuentes-Cabrera, Miguel" userId="1bb9fb8f-7ff7-4823-9c46-dbbc0dc47453" providerId="ADAL" clId="{D16B89D3-8BA8-4A70-AE12-51DA2A171821}" dt="2025-10-20T00:25:44.447" v="166"/>
          <ac:inkMkLst>
            <pc:docMk/>
            <pc:sldMk cId="242565811" sldId="317"/>
            <ac:inkMk id="90" creationId="{326468BC-2C51-2854-0751-573B8D69FE57}"/>
          </ac:inkMkLst>
        </pc:inkChg>
        <pc:inkChg chg="add del">
          <ac:chgData name="Fuentes-Cabrera, Miguel" userId="1bb9fb8f-7ff7-4823-9c46-dbbc0dc47453" providerId="ADAL" clId="{D16B89D3-8BA8-4A70-AE12-51DA2A171821}" dt="2025-10-20T00:30:29.199" v="286"/>
          <ac:inkMkLst>
            <pc:docMk/>
            <pc:sldMk cId="242565811" sldId="317"/>
            <ac:inkMk id="90" creationId="{64CAFFC3-39EB-88DD-A920-F82E7176BFFA}"/>
          </ac:inkMkLst>
        </pc:inkChg>
        <pc:inkChg chg="add del">
          <ac:chgData name="Fuentes-Cabrera, Miguel" userId="1bb9fb8f-7ff7-4823-9c46-dbbc0dc47453" providerId="ADAL" clId="{D16B89D3-8BA8-4A70-AE12-51DA2A171821}" dt="2025-10-20T00:25:44.447" v="166"/>
          <ac:inkMkLst>
            <pc:docMk/>
            <pc:sldMk cId="242565811" sldId="317"/>
            <ac:inkMk id="91" creationId="{79FDBCB6-F60D-780C-EA31-C28F0FA837A4}"/>
          </ac:inkMkLst>
        </pc:inkChg>
        <pc:inkChg chg="add reco">
          <ac:chgData name="Fuentes-Cabrera, Miguel" userId="1bb9fb8f-7ff7-4823-9c46-dbbc0dc47453" providerId="ADAL" clId="{D16B89D3-8BA8-4A70-AE12-51DA2A171821}" dt="2025-10-20T00:30:29.199" v="286"/>
          <ac:inkMkLst>
            <pc:docMk/>
            <pc:sldMk cId="242565811" sldId="317"/>
            <ac:inkMk id="91" creationId="{D803B1A5-78C9-637A-CF12-5DB8E9949EED}"/>
          </ac:inkMkLst>
        </pc:inkChg>
        <pc:inkChg chg="add del">
          <ac:chgData name="Fuentes-Cabrera, Miguel" userId="1bb9fb8f-7ff7-4823-9c46-dbbc0dc47453" providerId="ADAL" clId="{D16B89D3-8BA8-4A70-AE12-51DA2A171821}" dt="2025-10-20T00:25:44.447" v="166"/>
          <ac:inkMkLst>
            <pc:docMk/>
            <pc:sldMk cId="242565811" sldId="317"/>
            <ac:inkMk id="92" creationId="{0AB485E3-D1CE-84AA-A66D-7DEF0975E465}"/>
          </ac:inkMkLst>
        </pc:inkChg>
        <pc:inkChg chg="add reco">
          <ac:chgData name="Fuentes-Cabrera, Miguel" userId="1bb9fb8f-7ff7-4823-9c46-dbbc0dc47453" providerId="ADAL" clId="{D16B89D3-8BA8-4A70-AE12-51DA2A171821}" dt="2025-10-20T00:30:29.199" v="286"/>
          <ac:inkMkLst>
            <pc:docMk/>
            <pc:sldMk cId="242565811" sldId="317"/>
            <ac:inkMk id="92" creationId="{9BC0E92F-C3A5-A934-842E-E81D754EC124}"/>
          </ac:inkMkLst>
        </pc:inkChg>
        <pc:inkChg chg="add del">
          <ac:chgData name="Fuentes-Cabrera, Miguel" userId="1bb9fb8f-7ff7-4823-9c46-dbbc0dc47453" providerId="ADAL" clId="{D16B89D3-8BA8-4A70-AE12-51DA2A171821}" dt="2025-10-20T00:25:44.447" v="166"/>
          <ac:inkMkLst>
            <pc:docMk/>
            <pc:sldMk cId="242565811" sldId="317"/>
            <ac:inkMk id="93" creationId="{3A3993A8-A9D1-565F-44A6-C9EF69A99680}"/>
          </ac:inkMkLst>
        </pc:inkChg>
        <pc:inkChg chg="add del">
          <ac:chgData name="Fuentes-Cabrera, Miguel" userId="1bb9fb8f-7ff7-4823-9c46-dbbc0dc47453" providerId="ADAL" clId="{D16B89D3-8BA8-4A70-AE12-51DA2A171821}" dt="2025-10-20T00:30:37.994" v="290"/>
          <ac:inkMkLst>
            <pc:docMk/>
            <pc:sldMk cId="242565811" sldId="317"/>
            <ac:inkMk id="93" creationId="{3D1343EC-822F-790D-AB3A-E5825E230371}"/>
          </ac:inkMkLst>
        </pc:inkChg>
        <pc:inkChg chg="add reco">
          <ac:chgData name="Fuentes-Cabrera, Miguel" userId="1bb9fb8f-7ff7-4823-9c46-dbbc0dc47453" providerId="ADAL" clId="{D16B89D3-8BA8-4A70-AE12-51DA2A171821}" dt="2025-10-20T00:25:44.447" v="166"/>
          <ac:inkMkLst>
            <pc:docMk/>
            <pc:sldMk cId="242565811" sldId="317"/>
            <ac:inkMk id="94" creationId="{381CE239-9498-7615-4991-B7723C7052B0}"/>
          </ac:inkMkLst>
        </pc:inkChg>
        <pc:inkChg chg="add del">
          <ac:chgData name="Fuentes-Cabrera, Miguel" userId="1bb9fb8f-7ff7-4823-9c46-dbbc0dc47453" providerId="ADAL" clId="{D16B89D3-8BA8-4A70-AE12-51DA2A171821}" dt="2025-10-20T00:25:58.979" v="169"/>
          <ac:inkMkLst>
            <pc:docMk/>
            <pc:sldMk cId="242565811" sldId="317"/>
            <ac:inkMk id="95" creationId="{8C563966-81B1-2006-4220-2A2E5662E395}"/>
          </ac:inkMkLst>
        </pc:inkChg>
        <pc:inkChg chg="add del">
          <ac:chgData name="Fuentes-Cabrera, Miguel" userId="1bb9fb8f-7ff7-4823-9c46-dbbc0dc47453" providerId="ADAL" clId="{D16B89D3-8BA8-4A70-AE12-51DA2A171821}" dt="2025-10-20T00:30:37.994" v="290"/>
          <ac:inkMkLst>
            <pc:docMk/>
            <pc:sldMk cId="242565811" sldId="317"/>
            <ac:inkMk id="95" creationId="{9F27A3A4-CADA-4DC0-E2E0-6AE51A27A0E9}"/>
          </ac:inkMkLst>
        </pc:inkChg>
        <pc:inkChg chg="add del">
          <ac:chgData name="Fuentes-Cabrera, Miguel" userId="1bb9fb8f-7ff7-4823-9c46-dbbc0dc47453" providerId="ADAL" clId="{D16B89D3-8BA8-4A70-AE12-51DA2A171821}" dt="2025-10-20T00:30:37.994" v="290"/>
          <ac:inkMkLst>
            <pc:docMk/>
            <pc:sldMk cId="242565811" sldId="317"/>
            <ac:inkMk id="96" creationId="{2BF561CC-EA82-B705-527F-0D0719889B0C}"/>
          </ac:inkMkLst>
        </pc:inkChg>
        <pc:inkChg chg="add del">
          <ac:chgData name="Fuentes-Cabrera, Miguel" userId="1bb9fb8f-7ff7-4823-9c46-dbbc0dc47453" providerId="ADAL" clId="{D16B89D3-8BA8-4A70-AE12-51DA2A171821}" dt="2025-10-20T00:25:58.979" v="169"/>
          <ac:inkMkLst>
            <pc:docMk/>
            <pc:sldMk cId="242565811" sldId="317"/>
            <ac:inkMk id="96" creationId="{588A6A3E-D458-AE07-6274-130699CDB1AD}"/>
          </ac:inkMkLst>
        </pc:inkChg>
        <pc:inkChg chg="add reco">
          <ac:chgData name="Fuentes-Cabrera, Miguel" userId="1bb9fb8f-7ff7-4823-9c46-dbbc0dc47453" providerId="ADAL" clId="{D16B89D3-8BA8-4A70-AE12-51DA2A171821}" dt="2025-10-20T00:25:58.979" v="169"/>
          <ac:inkMkLst>
            <pc:docMk/>
            <pc:sldMk cId="242565811" sldId="317"/>
            <ac:inkMk id="97" creationId="{DE1642DB-D1BC-1C1F-635D-80E3B7967356}"/>
          </ac:inkMkLst>
        </pc:inkChg>
        <pc:inkChg chg="add del">
          <ac:chgData name="Fuentes-Cabrera, Miguel" userId="1bb9fb8f-7ff7-4823-9c46-dbbc0dc47453" providerId="ADAL" clId="{D16B89D3-8BA8-4A70-AE12-51DA2A171821}" dt="2025-10-20T00:26:02.465" v="175"/>
          <ac:inkMkLst>
            <pc:docMk/>
            <pc:sldMk cId="242565811" sldId="317"/>
            <ac:inkMk id="98" creationId="{7CC867AA-960A-0328-7437-8DA233040463}"/>
          </ac:inkMkLst>
        </pc:inkChg>
        <pc:inkChg chg="add reco">
          <ac:chgData name="Fuentes-Cabrera, Miguel" userId="1bb9fb8f-7ff7-4823-9c46-dbbc0dc47453" providerId="ADAL" clId="{D16B89D3-8BA8-4A70-AE12-51DA2A171821}" dt="2025-10-20T00:30:37.994" v="290"/>
          <ac:inkMkLst>
            <pc:docMk/>
            <pc:sldMk cId="242565811" sldId="317"/>
            <ac:inkMk id="98" creationId="{C5D0AAF2-0211-998B-C9EA-F34D5169B8DA}"/>
          </ac:inkMkLst>
        </pc:inkChg>
        <pc:inkChg chg="add del">
          <ac:chgData name="Fuentes-Cabrera, Miguel" userId="1bb9fb8f-7ff7-4823-9c46-dbbc0dc47453" providerId="ADAL" clId="{D16B89D3-8BA8-4A70-AE12-51DA2A171821}" dt="2025-10-20T00:30:42.063" v="292"/>
          <ac:inkMkLst>
            <pc:docMk/>
            <pc:sldMk cId="242565811" sldId="317"/>
            <ac:inkMk id="99" creationId="{4246F69E-D99F-0CD6-94C3-10DA8CA7A5D6}"/>
          </ac:inkMkLst>
        </pc:inkChg>
        <pc:inkChg chg="add del">
          <ac:chgData name="Fuentes-Cabrera, Miguel" userId="1bb9fb8f-7ff7-4823-9c46-dbbc0dc47453" providerId="ADAL" clId="{D16B89D3-8BA8-4A70-AE12-51DA2A171821}" dt="2025-10-20T00:26:02.465" v="175"/>
          <ac:inkMkLst>
            <pc:docMk/>
            <pc:sldMk cId="242565811" sldId="317"/>
            <ac:inkMk id="99" creationId="{A2483339-AF52-F6A9-2967-F942C7B4AFD7}"/>
          </ac:inkMkLst>
        </pc:inkChg>
        <pc:inkChg chg="add del">
          <ac:chgData name="Fuentes-Cabrera, Miguel" userId="1bb9fb8f-7ff7-4823-9c46-dbbc0dc47453" providerId="ADAL" clId="{D16B89D3-8BA8-4A70-AE12-51DA2A171821}" dt="2025-10-20T00:30:44.477" v="295"/>
          <ac:inkMkLst>
            <pc:docMk/>
            <pc:sldMk cId="242565811" sldId="317"/>
            <ac:inkMk id="100" creationId="{9790647E-BBD2-8341-8E94-E5DB4CADE9EF}"/>
          </ac:inkMkLst>
        </pc:inkChg>
        <pc:inkChg chg="add del">
          <ac:chgData name="Fuentes-Cabrera, Miguel" userId="1bb9fb8f-7ff7-4823-9c46-dbbc0dc47453" providerId="ADAL" clId="{D16B89D3-8BA8-4A70-AE12-51DA2A171821}" dt="2025-10-20T00:26:02.465" v="175"/>
          <ac:inkMkLst>
            <pc:docMk/>
            <pc:sldMk cId="242565811" sldId="317"/>
            <ac:inkMk id="100" creationId="{EACA0DB4-7CF4-E239-7638-B104B41D8D4D}"/>
          </ac:inkMkLst>
        </pc:inkChg>
        <pc:inkChg chg="add del">
          <ac:chgData name="Fuentes-Cabrera, Miguel" userId="1bb9fb8f-7ff7-4823-9c46-dbbc0dc47453" providerId="ADAL" clId="{D16B89D3-8BA8-4A70-AE12-51DA2A171821}" dt="2025-10-20T00:26:02.465" v="175"/>
          <ac:inkMkLst>
            <pc:docMk/>
            <pc:sldMk cId="242565811" sldId="317"/>
            <ac:inkMk id="101" creationId="{9D56141F-449F-4696-5886-B26476613632}"/>
          </ac:inkMkLst>
        </pc:inkChg>
        <pc:inkChg chg="add del">
          <ac:chgData name="Fuentes-Cabrera, Miguel" userId="1bb9fb8f-7ff7-4823-9c46-dbbc0dc47453" providerId="ADAL" clId="{D16B89D3-8BA8-4A70-AE12-51DA2A171821}" dt="2025-10-20T00:30:44.477" v="295"/>
          <ac:inkMkLst>
            <pc:docMk/>
            <pc:sldMk cId="242565811" sldId="317"/>
            <ac:inkMk id="101" creationId="{ADC57B3D-20BD-C717-9546-4A0F4087939B}"/>
          </ac:inkMkLst>
        </pc:inkChg>
        <pc:inkChg chg="add del">
          <ac:chgData name="Fuentes-Cabrera, Miguel" userId="1bb9fb8f-7ff7-4823-9c46-dbbc0dc47453" providerId="ADAL" clId="{D16B89D3-8BA8-4A70-AE12-51DA2A171821}" dt="2025-10-20T00:26:02.465" v="175"/>
          <ac:inkMkLst>
            <pc:docMk/>
            <pc:sldMk cId="242565811" sldId="317"/>
            <ac:inkMk id="102" creationId="{8C859164-D459-71E6-6117-C54B209C0267}"/>
          </ac:inkMkLst>
        </pc:inkChg>
        <pc:inkChg chg="add reco">
          <ac:chgData name="Fuentes-Cabrera, Miguel" userId="1bb9fb8f-7ff7-4823-9c46-dbbc0dc47453" providerId="ADAL" clId="{D16B89D3-8BA8-4A70-AE12-51DA2A171821}" dt="2025-10-20T00:30:44.477" v="295"/>
          <ac:inkMkLst>
            <pc:docMk/>
            <pc:sldMk cId="242565811" sldId="317"/>
            <ac:inkMk id="102" creationId="{AC84127D-2C0F-9A58-D4E4-1640B2DE6D83}"/>
          </ac:inkMkLst>
        </pc:inkChg>
        <pc:inkChg chg="add reco">
          <ac:chgData name="Fuentes-Cabrera, Miguel" userId="1bb9fb8f-7ff7-4823-9c46-dbbc0dc47453" providerId="ADAL" clId="{D16B89D3-8BA8-4A70-AE12-51DA2A171821}" dt="2025-10-20T00:26:02.465" v="175"/>
          <ac:inkMkLst>
            <pc:docMk/>
            <pc:sldMk cId="242565811" sldId="317"/>
            <ac:inkMk id="103" creationId="{88F098F8-2A73-CA45-0093-88083E03E665}"/>
          </ac:inkMkLst>
        </pc:inkChg>
        <pc:inkChg chg="add">
          <ac:chgData name="Fuentes-Cabrera, Miguel" userId="1bb9fb8f-7ff7-4823-9c46-dbbc0dc47453" providerId="ADAL" clId="{D16B89D3-8BA8-4A70-AE12-51DA2A171821}" dt="2025-10-20T00:26:05.107" v="176"/>
          <ac:inkMkLst>
            <pc:docMk/>
            <pc:sldMk cId="242565811" sldId="317"/>
            <ac:inkMk id="104" creationId="{5D110DE7-7B0C-AD5B-58BC-241E63B4B48A}"/>
          </ac:inkMkLst>
        </pc:inkChg>
        <pc:inkChg chg="add">
          <ac:chgData name="Fuentes-Cabrera, Miguel" userId="1bb9fb8f-7ff7-4823-9c46-dbbc0dc47453" providerId="ADAL" clId="{D16B89D3-8BA8-4A70-AE12-51DA2A171821}" dt="2025-10-20T00:26:05.995" v="177"/>
          <ac:inkMkLst>
            <pc:docMk/>
            <pc:sldMk cId="242565811" sldId="317"/>
            <ac:inkMk id="105" creationId="{749B2122-43A9-5776-42A2-044DA7043421}"/>
          </ac:inkMkLst>
        </pc:inkChg>
        <pc:inkChg chg="add del">
          <ac:chgData name="Fuentes-Cabrera, Miguel" userId="1bb9fb8f-7ff7-4823-9c46-dbbc0dc47453" providerId="ADAL" clId="{D16B89D3-8BA8-4A70-AE12-51DA2A171821}" dt="2025-10-20T00:26:11.401" v="193"/>
          <ac:inkMkLst>
            <pc:docMk/>
            <pc:sldMk cId="242565811" sldId="317"/>
            <ac:inkMk id="106" creationId="{220ACD20-EB74-762B-1968-3326DD5F0D41}"/>
          </ac:inkMkLst>
        </pc:inkChg>
        <pc:inkChg chg="add del">
          <ac:chgData name="Fuentes-Cabrera, Miguel" userId="1bb9fb8f-7ff7-4823-9c46-dbbc0dc47453" providerId="ADAL" clId="{D16B89D3-8BA8-4A70-AE12-51DA2A171821}" dt="2025-10-20T00:26:11.401" v="193"/>
          <ac:inkMkLst>
            <pc:docMk/>
            <pc:sldMk cId="242565811" sldId="317"/>
            <ac:inkMk id="107" creationId="{9D09F980-A4B7-DFF8-9C5D-AAFE61CC45A1}"/>
          </ac:inkMkLst>
        </pc:inkChg>
        <pc:inkChg chg="add del">
          <ac:chgData name="Fuentes-Cabrera, Miguel" userId="1bb9fb8f-7ff7-4823-9c46-dbbc0dc47453" providerId="ADAL" clId="{D16B89D3-8BA8-4A70-AE12-51DA2A171821}" dt="2025-10-20T00:26:11.401" v="193"/>
          <ac:inkMkLst>
            <pc:docMk/>
            <pc:sldMk cId="242565811" sldId="317"/>
            <ac:inkMk id="108" creationId="{F27937A9-3E7E-91BC-A15D-CF03BFDF9835}"/>
          </ac:inkMkLst>
        </pc:inkChg>
        <pc:inkChg chg="add">
          <ac:chgData name="Fuentes-Cabrera, Miguel" userId="1bb9fb8f-7ff7-4823-9c46-dbbc0dc47453" providerId="ADAL" clId="{D16B89D3-8BA8-4A70-AE12-51DA2A171821}" dt="2025-10-20T00:26:07.370" v="181"/>
          <ac:inkMkLst>
            <pc:docMk/>
            <pc:sldMk cId="242565811" sldId="317"/>
            <ac:inkMk id="109" creationId="{22697B45-833F-51A9-CAB5-C2478518C943}"/>
          </ac:inkMkLst>
        </pc:inkChg>
        <pc:inkChg chg="add">
          <ac:chgData name="Fuentes-Cabrera, Miguel" userId="1bb9fb8f-7ff7-4823-9c46-dbbc0dc47453" providerId="ADAL" clId="{D16B89D3-8BA8-4A70-AE12-51DA2A171821}" dt="2025-10-20T00:26:07.769" v="182"/>
          <ac:inkMkLst>
            <pc:docMk/>
            <pc:sldMk cId="242565811" sldId="317"/>
            <ac:inkMk id="110" creationId="{739BB4BB-C335-5B4D-A016-FA7450746FD4}"/>
          </ac:inkMkLst>
        </pc:inkChg>
        <pc:inkChg chg="add">
          <ac:chgData name="Fuentes-Cabrera, Miguel" userId="1bb9fb8f-7ff7-4823-9c46-dbbc0dc47453" providerId="ADAL" clId="{D16B89D3-8BA8-4A70-AE12-51DA2A171821}" dt="2025-10-20T00:26:08.306" v="183"/>
          <ac:inkMkLst>
            <pc:docMk/>
            <pc:sldMk cId="242565811" sldId="317"/>
            <ac:inkMk id="111" creationId="{AB8D9CA9-5E03-874B-07A5-F2A831598A9C}"/>
          </ac:inkMkLst>
        </pc:inkChg>
        <pc:inkChg chg="add del">
          <ac:chgData name="Fuentes-Cabrera, Miguel" userId="1bb9fb8f-7ff7-4823-9c46-dbbc0dc47453" providerId="ADAL" clId="{D16B89D3-8BA8-4A70-AE12-51DA2A171821}" dt="2025-10-20T00:26:11.401" v="193"/>
          <ac:inkMkLst>
            <pc:docMk/>
            <pc:sldMk cId="242565811" sldId="317"/>
            <ac:inkMk id="112" creationId="{4B7562BD-5F50-A6E4-8A5B-59BE9F5E7BBE}"/>
          </ac:inkMkLst>
        </pc:inkChg>
        <pc:inkChg chg="add del">
          <ac:chgData name="Fuentes-Cabrera, Miguel" userId="1bb9fb8f-7ff7-4823-9c46-dbbc0dc47453" providerId="ADAL" clId="{D16B89D3-8BA8-4A70-AE12-51DA2A171821}" dt="2025-10-20T00:26:11.401" v="193"/>
          <ac:inkMkLst>
            <pc:docMk/>
            <pc:sldMk cId="242565811" sldId="317"/>
            <ac:inkMk id="113" creationId="{B89947CC-E35C-0074-90A8-15522AAA09D2}"/>
          </ac:inkMkLst>
        </pc:inkChg>
        <pc:inkChg chg="add">
          <ac:chgData name="Fuentes-Cabrera, Miguel" userId="1bb9fb8f-7ff7-4823-9c46-dbbc0dc47453" providerId="ADAL" clId="{D16B89D3-8BA8-4A70-AE12-51DA2A171821}" dt="2025-10-20T00:26:09.022" v="186"/>
          <ac:inkMkLst>
            <pc:docMk/>
            <pc:sldMk cId="242565811" sldId="317"/>
            <ac:inkMk id="114" creationId="{DD6E74D7-181C-E766-F817-8279C97B3300}"/>
          </ac:inkMkLst>
        </pc:inkChg>
        <pc:inkChg chg="add">
          <ac:chgData name="Fuentes-Cabrera, Miguel" userId="1bb9fb8f-7ff7-4823-9c46-dbbc0dc47453" providerId="ADAL" clId="{D16B89D3-8BA8-4A70-AE12-51DA2A171821}" dt="2025-10-20T00:26:09.217" v="187"/>
          <ac:inkMkLst>
            <pc:docMk/>
            <pc:sldMk cId="242565811" sldId="317"/>
            <ac:inkMk id="115" creationId="{90842818-707E-4EAD-CFA9-6079A36541AF}"/>
          </ac:inkMkLst>
        </pc:inkChg>
        <pc:inkChg chg="add">
          <ac:chgData name="Fuentes-Cabrera, Miguel" userId="1bb9fb8f-7ff7-4823-9c46-dbbc0dc47453" providerId="ADAL" clId="{D16B89D3-8BA8-4A70-AE12-51DA2A171821}" dt="2025-10-20T00:26:09.402" v="188"/>
          <ac:inkMkLst>
            <pc:docMk/>
            <pc:sldMk cId="242565811" sldId="317"/>
            <ac:inkMk id="116" creationId="{1C70E2C2-2503-EE09-A505-2A837F678A45}"/>
          </ac:inkMkLst>
        </pc:inkChg>
        <pc:inkChg chg="add del">
          <ac:chgData name="Fuentes-Cabrera, Miguel" userId="1bb9fb8f-7ff7-4823-9c46-dbbc0dc47453" providerId="ADAL" clId="{D16B89D3-8BA8-4A70-AE12-51DA2A171821}" dt="2025-10-20T00:26:11.401" v="193"/>
          <ac:inkMkLst>
            <pc:docMk/>
            <pc:sldMk cId="242565811" sldId="317"/>
            <ac:inkMk id="117" creationId="{D03575E5-FEBD-8013-0350-EF8CB9DC5C08}"/>
          </ac:inkMkLst>
        </pc:inkChg>
        <pc:inkChg chg="add del">
          <ac:chgData name="Fuentes-Cabrera, Miguel" userId="1bb9fb8f-7ff7-4823-9c46-dbbc0dc47453" providerId="ADAL" clId="{D16B89D3-8BA8-4A70-AE12-51DA2A171821}" dt="2025-10-20T00:26:11.401" v="193"/>
          <ac:inkMkLst>
            <pc:docMk/>
            <pc:sldMk cId="242565811" sldId="317"/>
            <ac:inkMk id="118" creationId="{EB2CAA51-A5CD-538E-2373-CB4B897AC8E0}"/>
          </ac:inkMkLst>
        </pc:inkChg>
        <pc:inkChg chg="add del">
          <ac:chgData name="Fuentes-Cabrera, Miguel" userId="1bb9fb8f-7ff7-4823-9c46-dbbc0dc47453" providerId="ADAL" clId="{D16B89D3-8BA8-4A70-AE12-51DA2A171821}" dt="2025-10-20T00:26:11.401" v="193"/>
          <ac:inkMkLst>
            <pc:docMk/>
            <pc:sldMk cId="242565811" sldId="317"/>
            <ac:inkMk id="119" creationId="{D6F54022-58D8-EADC-A4C9-D139AC4EA289}"/>
          </ac:inkMkLst>
        </pc:inkChg>
        <pc:inkChg chg="add del">
          <ac:chgData name="Fuentes-Cabrera, Miguel" userId="1bb9fb8f-7ff7-4823-9c46-dbbc0dc47453" providerId="ADAL" clId="{D16B89D3-8BA8-4A70-AE12-51DA2A171821}" dt="2025-10-20T00:26:11.401" v="193"/>
          <ac:inkMkLst>
            <pc:docMk/>
            <pc:sldMk cId="242565811" sldId="317"/>
            <ac:inkMk id="120" creationId="{C3626542-6E5C-01FF-6EC3-5A6E52CACE0D}"/>
          </ac:inkMkLst>
        </pc:inkChg>
        <pc:inkChg chg="add del mod reco modStrokes">
          <ac:chgData name="Fuentes-Cabrera, Miguel" userId="1bb9fb8f-7ff7-4823-9c46-dbbc0dc47453" providerId="ADAL" clId="{D16B89D3-8BA8-4A70-AE12-51DA2A171821}" dt="2025-10-20T00:29:02.226" v="206"/>
          <ac:inkMkLst>
            <pc:docMk/>
            <pc:sldMk cId="242565811" sldId="317"/>
            <ac:inkMk id="121" creationId="{0DD0CA63-C660-868F-4024-8D424D4B264D}"/>
          </ac:inkMkLst>
        </pc:inkChg>
        <pc:inkChg chg="add del">
          <ac:chgData name="Fuentes-Cabrera, Miguel" userId="1bb9fb8f-7ff7-4823-9c46-dbbc0dc47453" providerId="ADAL" clId="{D16B89D3-8BA8-4A70-AE12-51DA2A171821}" dt="2025-10-20T00:26:19.031" v="201"/>
          <ac:inkMkLst>
            <pc:docMk/>
            <pc:sldMk cId="242565811" sldId="317"/>
            <ac:inkMk id="123" creationId="{363C108F-6959-6DCD-AAB7-A388815BB12B}"/>
          </ac:inkMkLst>
        </pc:inkChg>
        <pc:inkChg chg="add del">
          <ac:chgData name="Fuentes-Cabrera, Miguel" userId="1bb9fb8f-7ff7-4823-9c46-dbbc0dc47453" providerId="ADAL" clId="{D16B89D3-8BA8-4A70-AE12-51DA2A171821}" dt="2025-10-20T00:26:19.031" v="201"/>
          <ac:inkMkLst>
            <pc:docMk/>
            <pc:sldMk cId="242565811" sldId="317"/>
            <ac:inkMk id="124" creationId="{1C4E64B1-DC04-54B1-7886-C9FC92D9AB7D}"/>
          </ac:inkMkLst>
        </pc:inkChg>
        <pc:inkChg chg="add del">
          <ac:chgData name="Fuentes-Cabrera, Miguel" userId="1bb9fb8f-7ff7-4823-9c46-dbbc0dc47453" providerId="ADAL" clId="{D16B89D3-8BA8-4A70-AE12-51DA2A171821}" dt="2025-10-20T00:26:19.031" v="201"/>
          <ac:inkMkLst>
            <pc:docMk/>
            <pc:sldMk cId="242565811" sldId="317"/>
            <ac:inkMk id="125" creationId="{3BF3FE89-7AE3-795A-6227-314171CD481A}"/>
          </ac:inkMkLst>
        </pc:inkChg>
        <pc:inkChg chg="add del">
          <ac:chgData name="Fuentes-Cabrera, Miguel" userId="1bb9fb8f-7ff7-4823-9c46-dbbc0dc47453" providerId="ADAL" clId="{D16B89D3-8BA8-4A70-AE12-51DA2A171821}" dt="2025-10-20T00:26:19.031" v="201"/>
          <ac:inkMkLst>
            <pc:docMk/>
            <pc:sldMk cId="242565811" sldId="317"/>
            <ac:inkMk id="126" creationId="{5F1325BA-B1EA-E56B-B721-102E4B14B349}"/>
          </ac:inkMkLst>
        </pc:inkChg>
        <pc:inkChg chg="add del">
          <ac:chgData name="Fuentes-Cabrera, Miguel" userId="1bb9fb8f-7ff7-4823-9c46-dbbc0dc47453" providerId="ADAL" clId="{D16B89D3-8BA8-4A70-AE12-51DA2A171821}" dt="2025-10-20T00:26:19.031" v="201"/>
          <ac:inkMkLst>
            <pc:docMk/>
            <pc:sldMk cId="242565811" sldId="317"/>
            <ac:inkMk id="127" creationId="{BCE81AFF-09BC-2885-5DB9-96A6C2AB4668}"/>
          </ac:inkMkLst>
        </pc:inkChg>
        <pc:inkChg chg="add del reco">
          <ac:chgData name="Fuentes-Cabrera, Miguel" userId="1bb9fb8f-7ff7-4823-9c46-dbbc0dc47453" providerId="ADAL" clId="{D16B89D3-8BA8-4A70-AE12-51DA2A171821}" dt="2025-10-20T00:29:02.216" v="205"/>
          <ac:inkMkLst>
            <pc:docMk/>
            <pc:sldMk cId="242565811" sldId="317"/>
            <ac:inkMk id="128" creationId="{465A612C-98BA-758C-DA11-E77B6D0B05B0}"/>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15.108"/>
    </inkml:context>
    <inkml:brush xml:id="br0">
      <inkml:brushProperty name="width" value="0.08571" units="cm"/>
      <inkml:brushProperty name="height" value="0.08571" units="cm"/>
      <inkml:brushProperty name="color" value="#E71224"/>
    </inkml:brush>
  </inkml:definitions>
  <inkml:trace contextRef="#ctx0" brushRef="#br0">349 97 8362,'12'15'0,"-5"-1"545,-4 3 1,-3 5 0,0 7 0,0 5 95,0 0 1,0 14 0,0-2 0,0 8-71,0 6 1,7 5 0,0 6 0,-2 1-587,-3-2 0,-2-4 0,0-6 0,0-4-546,0-3 0,0-5 0,3-11-3356,4-8 2835,-5-15 0,6-9 0,-16-17 1082,-6-10 0,-15-14 0,-5 2 0</inkml:trace>
  <inkml:trace contextRef="#ctx0" brushRef="#br0" timeOffset="367">0 620 8259,'12'10'384,"1"-8"0,-6 8 663,7-1 0,6 1 0,2 7 0,2-5-537,5-2 0,5 4 0,9-6 0,3-1-580,5 3 1,-5-8-1,7 3 1,-2-10-640,0-10 0,-3 1 0,-9-5 0,-5-8-130,-3-4 1,6 2 0,-11-8 0,-7-1 239,-9-4 1,-7-1-1,-3-1 1,0 1 598,0-1 0,-10-7 0,-5 1 0,-4 1 0,-3 3 0,0 5 0,1 5-130,-1 7 0,10 17 969,5 12 0,4 19 1,3 17-1,0 8 9,0 7 1,3 4 0,1 11 0,4-1-396,-4 0 1,9 1 0,-1-1-1,2 3-295,1 4 1,-3-4 0,5 7-1,-3 0-587,3 5 0,-5 2 0,0-2 1,1-10-754,-1-9 1,2-18-1,5-14 1,-2-7-121,-2-7 0,-1-8 1302,8-14 0,0-15 0,0-12 0</inkml:trace>
  <inkml:trace contextRef="#ctx0" brushRef="#br0" timeOffset="950">1046 751 8259,'0'-22'-195,"0"0"1,0 8-1,0-1 1,0-2-103,0-2 1,-3 7 1032,-4 4 0,2 6 1,-7 7-1,0 7-181,0 10 0,7 14 1,-2 3-1,4 7-170,3 5 0,0 7 0,3-5 1,4 0-223,8 0 1,4-9 0,3-10 0,-1-3 68,1-4 0,7-5 0,3-8 0,2-7-47,4-4 1,-6-13 0,-3-4 0,-7-8-288,-8-7 1,-4-3 0,-10-6 0,0 4-228,0 2 1,0-4 0,0 5 0,-3-1-146,-4 1 0,-3 2 0,-7 7 0,3 0-181,-3 0 0,7 8 0,1 2 430,-1 2 1,8 5 0,-6 15 449,6 12 1,2 2 0,0 12-1,2 0 99,6-2 1,4 7 0,7-4 0,-2 1-55,-3-1 1,1-3 0,7-10 0,0 0 54,-1-5 0,8-4 0,0-1-18,-2-6 0,-3-8 1,-2-8-1,-3-9 3,-4-9 0,2-1 0,-10-9 0,-2-3-148,-3-2 1,6-3-1,-1 1 1,-2-1-342,-3 1 0,-2-1 0,0 3 0,0 5-489,0 7 0,0 12 475,0 2 0,0 13 0,0 2 0,0 14 330,0 13 1,7 7 0,3 9 0,0 1-17,-1 0 0,6 6 1,-5 1-1,2-2-88,5-3 0,-5-10 1,2-5-1,3-7 147,3-11 1,-6-9 0,1-6 0,-1-8 16,-2-11 1,5-11 0,-7-14-1,-1-2-83,1-3 1,-3-10-1,-7 6 1,0-1-708,0 5 1,-2-4-1,-3-1 1,-2 0-1021,2 6 1,-5 13 0,3 8 1612,2 5 0,-7 2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0.374"/>
    </inkml:context>
    <inkml:brush xml:id="br0">
      <inkml:brushProperty name="width" value="0.08571" units="cm"/>
      <inkml:brushProperty name="height" value="0.08571" units="cm"/>
      <inkml:brushProperty name="color" value="#E71224"/>
    </inkml:brush>
  </inkml:definitions>
  <inkml:trace contextRef="#ctx0" brushRef="#br0">370 284 8356,'-7'-22'-1166,"0"0"968,2 0 1,-5 1-1,3-1 217,2 0 1,0 8-1,1-1 339,-4-2 1,-1 7 0,1 3 76,-6 5 0,2 2 0,-3 2 0,-2 8 29,-2 12 1,-10 9 0,0 15 0,0 5-237,-3 7 1,8-2 0,-2-1 0,6-2-369,6-4 1,9-6 0,-2-6 0,4-8-122,3-5 0,10-12 0,4-7 0,6-12-206,2-15 1,2-2 0,0-10 0,0 0 21,-5 0 0,-2 5 0,5-7 1,-2-1 217,-6 3 1,3 3-1,-10 9 441,-2 0 190,7 10 1,-9 5 0,4 14 0,-5 8 50,-2 4 1,3 10 0,2 3 0,4 2-420,3 4 1,3-4 0,7 0-37,-1-2 0,11 6 0,2-4 0</inkml:trace>
  <inkml:trace contextRef="#ctx0" brushRef="#br0" timeOffset="234">610 719 8277,'0'15'30,"0"-1"166,0 3 1,2-7 0,3 0 109,2-1 0,1-9-331,-8 0 1,0-17 0,0-14-1,0-3-107,0-5 1,0-2 0,0-5 0,0-2-378,0-3 0,0 0 0,0 5 509,0-5 0,0 5 0,0-7 0</inkml:trace>
  <inkml:trace contextRef="#ctx0" brushRef="#br0" timeOffset="534">632 153 7256,'14'22'-176,"1"0"0,-10-1 0,4 1 1,-1 0 591,-1 0 1,10-1 0,-5 1 0,2 2-401,1 5 1,-3-4 0,5 6 0,-3-2 123,3 0 1,0 0 0,0-9 0,-2-3 300,2-3 1,2-9 0,3 0-100,0-10 0,-1-7 0,1-12 1,0-5-56,0-8 0,-3 3 0,-2-2 1,-2-3-238,1-2 0,-3-2 0,-1-1 0,-3 3-349,-4 5 0,-2-3 1,-3 8-1,-3-1 27,-4 1 1,-5 11-1,-10 13 1,0 5 337,0 2 1,-7 12-1,0 9 1,3 16 542,2 11 0,-5 1 0,0 11 0,4 5 400,8 6 1,0 1 0,10-7 0,2 1-187,3-1 1,21-2 0,10-10 0,12-16-1033,10-21 0,15-16 1,16-16-1,10-21-605,-41 12 1,-1-3-1,4-7 1,-1-3-1,1-1 1,-2-1 813,0-2 0,-2-1 0,-1 0 0,-1-1 0,-5 0 0,1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7:51.547"/>
    </inkml:context>
    <inkml:brush xml:id="br0">
      <inkml:brushProperty name="width" value="0.08571" units="cm"/>
      <inkml:brushProperty name="height" value="0.08571" units="cm"/>
      <inkml:brushProperty name="color" value="#E71224"/>
    </inkml:brush>
  </inkml:definitions>
  <inkml:trace contextRef="#ctx0" brushRef="#br0">44 393 8150,'-3'14'-414,"-4"1"472,5-10 0,-11 4 0,9-11 75,-4-5 0,1 2 1,7-10-1,0-4-73,0-8 1,0 1 0,0-11 0,0 1-65,0 2 0,0-5 1,3 8-1,1 0 27,4-1 1,9 3 118,-3 7 1,5 10-1,3 7-21,0 10 0,0 10 0,-3 11 0,-2 6-54,-2 2 1,-11-5 0,6 5 0,-3-3-236,1-4 0,-1 4 1,-7-2-394,0-2 610,0-3 1,-3-12-1,-1-7 1,-4-10 76,3-9 1,1-8-1,-1-5 1,-2-2-96,2 3 0,2-6 1,3 3-1,0 2 5,0 3 0,3 2 1,2 1 21,2-1 0,10 10 0,-3 5 75,6 4 1,-1 13 0,-2 4 0,-3 6 3,3 1 1,-5 1 0,1 2-1,-4 3-60,-4 2 1,5 0-1,-3-7 0,-2 0-108,-3-1 1,-2 1-2,0 0 1,-9-10-74,-6-5 0,5-14 1,3-7-1,5-8-132,2-7 1,0 2 0,0-9 0,0 0 114,0 2 1,7 0 0,3 7 0,2-2 64,5 3 1,2 1-1,3 6 1,0 4 93,-1 8 1,1 5-1,0 2 1,-3 2-62,-4 5 1,4 6 0,-7 8 0,3 1-294,-1 0 1,-9 2 0,2 3 0,-4 2-313,-3-3 0,7-1 629,0-4 0,1 1 0,-8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7:51.914"/>
    </inkml:context>
    <inkml:brush xml:id="br0">
      <inkml:brushProperty name="width" value="0.08571" units="cm"/>
      <inkml:brushProperty name="height" value="0.08571" units="cm"/>
      <inkml:brushProperty name="color" value="#E71224"/>
    </inkml:brush>
  </inkml:definitions>
  <inkml:trace contextRef="#ctx0" brushRef="#br0">44 328 8150,'22'-22'127,"-7"7"1,-1 3 0,1 0 110,-3 0 0,7 0 1,-2-5-1,7 2-136,5-1 1,0-4 0,-7-2 0,0 3-215,0 5 0,-3-6 0,-2 6 65,-2-6 1,-11-1 126,4-1 1,-16 10 0,-6 4-1,-5 6 33,-3 2 1,0 0 0,-2 0 0,-3 0 22,-2 0 0,0 10 0,7 4 0,1 3 26,-1-2 1,2 11 0,4-4 0,1 2-26,-2 0 1,5 5-1,0 0 1,2 1-61,5 1 1,3-7 0,2 5 0,0-5-223,0-2 0,2 0 1,3 0-1,7-3-445,8-4 0,-3 2 0,12-10 0,-5-2-574,-2-3 1,7-2 1163,0 0 0,9-10 0,-4-2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7:52.231"/>
    </inkml:context>
    <inkml:brush xml:id="br0">
      <inkml:brushProperty name="width" value="0.08571" units="cm"/>
      <inkml:brushProperty name="height" value="0.08571" units="cm"/>
      <inkml:brushProperty name="color" value="#E71224"/>
    </inkml:brush>
  </inkml:definitions>
  <inkml:trace contextRef="#ctx0" brushRef="#br0">262 197 8150,'0'-29'114,"0"0"1,0 2 404,0 3 1,-3 5 0,-1 2 0,-6 2 177,-2-2 0,5 8 1,-8 1-1,-2 6-219,-2 2 1,-3 7 0,0 5 0,0 5-375,1 7 1,-1 6-1,3-4 1,2 6-483,2 1 1,10-4-1,-2 5 1,5-2-619,2-6 1,2 6 0,5-5 299,8-8 0,-3 0 0,2-12 1,3-2 496,3-2 1,1-6 0,1-4 0,0-5 549,0 0 0,-3-7 1,-2 6 1286,-2 1 1,-8-5 271,7 10-1768,-9 0 1,7 9 0,-7 6-653,2 6 0,1 5 0,-6 1 0,3-3-3766,2-3 4276,0 1 0,3 7 0,2-1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7:52.531"/>
    </inkml:context>
    <inkml:brush xml:id="br0">
      <inkml:brushProperty name="width" value="0.08571" units="cm"/>
      <inkml:brushProperty name="height" value="0.08571" units="cm"/>
      <inkml:brushProperty name="color" value="#E71224"/>
    </inkml:brush>
  </inkml:definitions>
  <inkml:trace contextRef="#ctx0" brushRef="#br0">23 22 8150,'12'10'-90,"-5"4"0,-5 6 0,-2 1 0,0 1 659,0 0 1,0 0 0,0-1-1,0 1-288,0 0 1,0 0 0,-2 0-129,-5-1 1,4 1-6,-4 0 0,2-10 0,0-7-59,-2-10 1,0-7-1,7-10 1,0-2-89,0-5 0,2 2 1,3-7-1,2 3 75,-2 4 1,5 3-1,0 2 1,2 1-12,5-1 1,-5 7 0,2 3-194,3 2 1,3 3 0,1 7 0,1 3-249,0 4 0,0 5 0,-3 10 0,-2 0-482,-3-1 1,-1 8 0,3 0 857,-1-2 0,0 7 0,6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7:52.764"/>
    </inkml:context>
    <inkml:brush xml:id="br0">
      <inkml:brushProperty name="width" value="0.08571" units="cm"/>
      <inkml:brushProperty name="height" value="0.08571" units="cm"/>
      <inkml:brushProperty name="color" value="#E71224"/>
    </inkml:brush>
  </inkml:definitions>
  <inkml:trace contextRef="#ctx0" brushRef="#br0">240 366 8150,'9'-43'9,"3"-1"0,3 1 161,-1-1 0,-6 3 1,4 2-1,-3 5 866,-4 3 0,-2 9-648,-3 8 0,-3 9 0,-4 0 1,-5 10-190,0 9 0,-8 15 0,6 8 0,-5 4-133,-3 2 1,10 1 0,4-1 0,6 1 62,2 0 0,0-1 1,0-2-1,0-4-90,0-8 0,0-3 1,0 1-1,0 2 123,0-3 1,0-9 0,-2-5 0,-6 1-582,-6-1 1,-5-8 0,-3 4 0,0-6-668,0-2 1,8-2 1085,-1-6 0,-9-4 0,-10-9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8:04.213"/>
    </inkml:context>
    <inkml:brush xml:id="br0">
      <inkml:brushProperty name="width" value="0.08571" units="cm"/>
      <inkml:brushProperty name="height" value="0.08571" units="cm"/>
      <inkml:brushProperty name="color" value="#E71224"/>
    </inkml:brush>
  </inkml:definitions>
  <inkml:trace contextRef="#ctx0" brushRef="#br0">315 850 9355,'20'-22'1093,"9"-2"0,10-5-1054,4-8 1,10-6 0,5-8 0,8-7-177,6-5 1,-11 0 0,2 2 0,-10 3-40,-12-2 0,-7 4 1,-15 3-1,-4 7-102,-8 12 0,-7 8 1,-7 6-1,-8 3 64,-4 3 1,-13 9 0,-4-2 0,-3 4 141,3 3 1,-5 17-1,7 5 1,-2 5 292,0 4 0,9 5 0,-4 15 0,1 7 319,1 5 1,0 12 0,8 5 0,-1 7-290,0 7 0,14-40 0,2 1 0,-1 5 0,1 1 0,2 0 0,1-1-17,3-1 0,3-2 1,1-3-1,4-1 1,21 41-1,7-16 35,5-15 1,10-22 0,2-19 0,0-13-193,1-6 0,-11-3 1,-9-3-1,-2-4-237,-6-8 1,-11-11 0,-6-3 0,-1 0-492,-1-3 0,-2 8 0,-13-5 0,-6 2-284,-5-2 0,-6 5 0,-1-2 935,-3 9 0,-20-12 0,3 4 0</inkml:trace>
  <inkml:trace contextRef="#ctx0" brushRef="#br0" timeOffset="184">98 1154 8379,'-22'0'0,"0"0"1418,0 0-518,1 0 1,11 0-450,10 0 0,19-7 0,18 0 1,6 0-65,8-3 1,7 5-1,15-7 1,6 0-938,6 0 0,-5 5 0,-3-6 550,-2 4 0,-2-8 0,-8 5 0</inkml:trace>
  <inkml:trace contextRef="#ctx0" brushRef="#br0" timeOffset="683">2036 327 8291,'-15'2'632,"1"6"-401,-3 6 1,-3 1-1,1 4 1,2 5-93,3 0 0,-1 10 0,-9 3 1,0 4-409,2 2 1,-5-6-1,13-1 1,-6 3-737,-1 2 1,1-7 1004,6-5 0,-6-5 0,8-2 0</inkml:trace>
  <inkml:trace contextRef="#ctx0" brushRef="#br0" timeOffset="900">1578 479 8283,'8'-14'380,"-1"-1"0,10 10 495,-3-2 1,-1-2-315,1 1 1,1 8 0,6 10 0,1 2-226,0 5 0,0 5 1,-1 4-1,1 6-349,0 2 0,7 2 0,0 8 0,-2-1-524,-3 1 0,-2-1 1,-1 1-1,1-1 537,0 1 0,0-1 0,0 1 0</inkml:trace>
  <inkml:trace contextRef="#ctx0" brushRef="#br0" timeOffset="1233">2254 980 13042,'14'15'473,"-2"-1"0,0 1-780,0-3 0,-4 7 0,6-7 0,3 3 307,2-1 0,3-9 0,0 5 0</inkml:trace>
  <inkml:trace contextRef="#ctx0" brushRef="#br0" timeOffset="1350">2428 828 8194,'-22'-10'63,"7"0"1,3-7-1,0 5 990,0 3-1324,7-8 271,-4 14 0,18-16 0,3 7 0</inkml:trace>
  <inkml:trace contextRef="#ctx0" brushRef="#br0" timeOffset="1750">1382 66 8163,'-24'2'137,"-5"5"1,5-2-1,-5 12 1,5 5 357,2 4 1,0 13 0,3 0 0,4 7-86,8 5 1,5 9-1,2-2 1,2 8-71,5 6 1,8-2-1,14 10 1,7 5-522,-15-39 0,-1 0 1,17 43-1,-1 3 1,3-7-1355,2-5 1,2-17 1253,1 2 1,9-14 0,3 2-1</inkml:trace>
  <inkml:trace contextRef="#ctx0" brushRef="#br0" timeOffset="2000">2689 22 8391,'36'-12'346,"1"5"1,-3 4 0,4 6 0,-1 6 26,1 13 1,-6 10 0,-3 14 0,-7 7 446,-8 12 1,3 5 0,-10 15 0,-4 7-383,-8 5 1,-4-48 0,-4 1 0,-4 2 0,-2 0 0,-2 0 0,-2 0-396,-2 4 0,-1-1 0,0-5 0,-1-1 0,-3 2 0,0-2 0,2-6 0,0-2-926,-25 32 0,9-15 0,10-10 883,3-9 0,2 2 0,7-7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8:02.566"/>
    </inkml:context>
    <inkml:brush xml:id="br0">
      <inkml:brushProperty name="width" value="0.08571" units="cm"/>
      <inkml:brushProperty name="height" value="0.08571" units="cm"/>
      <inkml:brushProperty name="color" value="#E71224"/>
    </inkml:brush>
  </inkml:definitions>
  <inkml:trace contextRef="#ctx0" brushRef="#br0">0 0 9455,'13'22'513,"-4"2"1,-2 5-99,1 7 1,1 15 0,-4 7 0,3 5-153,-4 3 1,-1 6-1,-3 3 1,0 0-250,0 0 1,-3-5 0,-1-12 0,-6-9-386,-2-10 0,4-15 143,-6-10 0,9-11 1,-2-3-1,4-15-65,3-11 1,0-6 0,0-7 0,0 5 86,0 3 0,3-5 0,4 7 0,5 2 179,0 3 1,8 5-1,-6 2 239,6 2 1,-6 10-1,1-2 1,2 5-48,2 2 0,-5 9 0,1 6 0,2 7-394,2 7 1,3-3-1,-3 8 1,-2 0-775,-2 0 0,-1-5 1003,8 7 0,0 0 0,0 8 0</inkml:trace>
  <inkml:trace contextRef="#ctx0" brushRef="#br0" timeOffset="364">676 741 8306,'-3'-22'218,"-4"0"0,4 0 1,-6 0-1,1 1 1098,1-1 1,-10 0 0,3 3-214,-6 4 1,-1 6 0,-1 11-591,0 5 1,0 5 0,1 13 0,-1 1-535,0 3 0,7 10 1,3-5-1,0 2-391,0 0 0,7-2 0,-2 5 0,5-5-801,2-3 0,7-9 0,3-7 0,2-1 554,5-2 1,2-2-1,5-10 1,3-3 394,2-4 0,0-5 0,-7-10 0,-1 1 253,1-1 1,-7 0 0,-3 0 0,0 3 1936,0 4 1,-7-4 2528,2 4-3747,5 6 0,-9 2-692,4 14 0,-5-2 0,1 9-988,4 3 0,-2-5-1814,9 3 1,1-8 2785,7 7 0,-1-9 0,1 5 0</inkml:trace>
  <inkml:trace contextRef="#ctx0" brushRef="#br0" timeOffset="630">872 523 10997,'-13'19'646,"4"-4"0,11 16 0,3-2-245,2 0 0,1 10 1,-6-5-1,3 2-267,2 0 0,0-7 0,-7 5 1,0-2-475,0-6 210,10-1 0,-8-16 1,8-9-1,-3-14-432,1-13 1,6-7 0,-4-9 0,-1-1-348,1 1 1,7-8 0,-5 0 0,3 5-100,-1 7 0,1 1 1008,7 8 0,-1-8 0,1 4 0</inkml:trace>
  <inkml:trace contextRef="#ctx0" brushRef="#br0" timeOffset="930">1133 675 8207,'0'34'-41,"-3"5"1,-1-10 0,-4-3-78,3-1 1,3 4 0,2 0 405,0-3 1,2-11 0,6-8 0,6-4-49,6-3 0,1 0 0,1-3 1,0-4-8,0-8 1,7-14-1,0-5 1,-3-2 67,-1 0 0,-4 2 0,1-5 0,-2 3-85,-6-3 1,5 1-1,-7-1 1,1 5-254,-6 2 0,-5-4 0,-2 5 0,0-1 60,0 1 1,-9 9 0,-6 10 0,-7 2 198,-7 5 0,5 13 0,-7 9 1,2 9 45,0 11 1,-3 11 0,5 5-1,1 0 307,6 1 1,1-1-1,12-5 1,2 3-158,3-3 1,4-2 0,8-4-1,14-9-487,17-11 0,12-2 1,15-13-1,5-5-1234,6-7 1,4-7-1,-1-12 1303,-2-5 0,0-5 0,7-9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8:01.480"/>
    </inkml:context>
    <inkml:brush xml:id="br0">
      <inkml:brushProperty name="width" value="0.08571" units="cm"/>
      <inkml:brushProperty name="height" value="0.08571" units="cm"/>
      <inkml:brushProperty name="color" value="#E71224"/>
    </inkml:brush>
  </inkml:definitions>
  <inkml:trace contextRef="#ctx0" brushRef="#br0">20 390 8129,'-10'-22'355,"8"0"317,-6 1 0,8 9 1,5 7-204,3 10 1,6 7-1,-4 9 1,-1 4-6,1 4 1,7-3 0,-2 8 0,1 0-195,-1 0 1,4 2 0,-7 8 0,3-1-204,-1 1 0,-1-10 0,4-5 0,-5-5 427,-3-2 0,8-3-149,-2-4 0,-3-18 1,0-19-1,0-11-250,0-9 1,-5-4-1,6-4 1,-1-8-181,0-5 0,2-8 1,8 4-1,0 4-827,0 0 1,-1 2 0,1 3-1,-3 10-604,-4 9 0,4 10 655,-4 15 1,-5 6-1,-3 16 1,-5 6 860,-2 6 0,-19 11 0,-5 3 0</inkml:trace>
  <inkml:trace contextRef="#ctx0" brushRef="#br0" timeOffset="266">346 346 8129,'13'-9'1537,"-4"6"0,-6 3 0,1 17-1052,4 10 0,6-3 0,-4 8 1,0-3-114,-1 0 0,8 7 0,-5-5 0,3 1-291,-1-1 1,-9 6-1,5-8 35,0-3 0,-6-14-74,11-12 0,-3-19 1,5-17-1,-5-5-258,-2-3 1,4-9 0,-4-5 0,2-3-521,5 3 1,0-5-1,0 8 1,-3-1-415,3 5 0,-5 15 0,0 7 0,1 7 81,-1 7 1,-7 8 1068,2 14 0,-5 15 0,-2 12 0</inkml:trace>
  <inkml:trace contextRef="#ctx0" brushRef="#br0" timeOffset="566">695 477 7396,'0'44'0,"0"-3"-293,0-5 0,0 3 1,0-10-1,0-3 1002,0-1 1,2-11-436,6 1 1,4-10-1,9 2 1,1-7 30,0-7 1,-3-1 0,-2-11 0,-2-5 45,2 0 1,2-1 0,0 1-1,-2-3-262,-2-2 1,-3-7-1,3 7 1,-6 0-110,1-2 1,-8 6 0,6-6 0,-6 2-3,-2 0 0,0 0 0,0 7 0,-2 3-213,-6 4 0,-4-2 1,-12 10 297,-5 2 1,5 5-1,-5 10 1,5 9 331,2 8 0,0 12 0,0-3 0,3 5 2,4 3 0,-2-1 1,10 1-1,2-1-138,3 1 1,4-3-1,8-5 1,9-7-762,8-5 1,14-9-1,0-3 1,10-2 501,5-5 0,2-13 0,7-4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6:48.444"/>
    </inkml:context>
    <inkml:brush xml:id="br0">
      <inkml:brushProperty name="width" value="0.11429" units="cm"/>
      <inkml:brushProperty name="height" value="0.11429" units="cm"/>
      <inkml:brushProperty name="color" value="#E71224"/>
    </inkml:brush>
  </inkml:definitions>
  <inkml:trace contextRef="#ctx0" brushRef="#br0">1002 327 10357,'-22'-22'-788,"1"0"847,-1 1 1,0 6 0,0 3-22,0 2 1,1 3 0,-1 7-172,0 0 0,3 2 1,-1 6-1,3 6 85,1 6 1,-16 9-1,10 2 1,-4 3 51,-6 5 1,6 9-1,-11 5 1,-1 3 28,-4 4 0,-1 13 0,-1 7 1,1 4 36,-1 4 0,22-42 1,1 2-1,-1 0 0,0 1 1,1 0-1,1 1 3,2 2 0,0 0 0,-2 0 0,1 0 0,5-1 0,1 0 0,-8 41-48,4-10 0,9 0 1,-4-12-1,3-7-47,4-10 1,2-7 0,3-4-1,0-6-77,0-7 1,0-5 0,3-5 17,4-4 0,5 2 44,10-10 0,0 3 0,0-3 75,-1 8 1,-6-3-1,-3 2 1,-2 3 241,-6 3 0,6 4 0,-3 2 1,1 6-16,1 2 0,-6 4 0,4 13 0,-2 5-179,2-1 0,-5 16 0,6-6 1,-6 3-266,-2-1 0,0-4 0,0-5 1,0-7-14,0-5 1,0-12-1,0-5 1,0-5-730,0-2 479,0 0 575,10-10 1,-8-5 0,8-12 199,0-2 1,-6 0 0,11 7-81,2 0 0,-5 0 0,3 0 0,1 2-38,4 6 1,-1 4 0,-2 12 0,-2 2-176,2 4 1,2 1 0,3-4-1,-1 4-340,1 3 1,0-7 0,0 4 0,0-2 50,-1 0 0,-1-7 0,-3-10 1,-3 0-118,3 0 0,-5-5-43,3 8 0,-8-10 705,8 2 1,-1-5 168,8-2 1,0 0-1,-1 0-318,1 0 0,0 8 1,0 1-1,2 3-103,5 5 1,-5-5 0,8 1 0,-3-1-73,0 0 1,7 0 0,-5 2 0,1-6-88,-1-6 0,6 5 1,-6 1-1,3-4 51,5-1 1,-8-3-1,-2 0 1,-5 0 47,-2 0 0,7 0 1,0-3 5,-2-4 1,-3 5-1,-2-6 1,0 6 98,-1 2 0,1 0 0,0 2-20,0 6 0,-1 1 0,1 8 0,0-2-63,0 2 0,0-5 0,-1 0 0,-1 0 4,-6 0 1,6-7 0,-6 5 0,5-3 26,3 0 1,-7 1 0,-1-8 0,3 0 12,3 0 0,1 0 0,1 0-24,0 0 1,0 0 0,-1 0-31,1 0 1,0 0-1,0 0-11,-1 0 1,1 0 0,0 0 0,0 0 1,0 0 0,-8 0 0,1-3 0,2-2 3,2-2 1,3 0-1,-1 7 1,1 0 110,0 0 1,2 0-82,5 0 0,-5 0 0,6 0 0,-6 0-23,-3 0 1,1 0 0,0 0-1,0 0-7,0 0 0,-1 0 0,1 0 45,0 0 0,0 0 1,-1 0-1,1 0-3,0 0 0,0 0 0,0 0 0,-1 0-59,1 0 0,-7 2 0,-1 3 1,3 2-78,2-2 0,3 0 1,0 0-1,0 2 63,0-2 1,-1-3-1,-1 1 1,-3 2 26,-3 2 1,1 0 0,6-7 0,1 0 84,0 0 1,0 0-1,0 0 7,-1 0 1,1 0 0,0 0 0,2 0-47,5 0 0,-5 0 1,5 0-1,-4 0-28,-4 0 0,1 0 1,0 0-1,2 0-13,5 0 1,-5 0 0,8 0 0,-3 0-13,0 0 0,2 0 0,-2-2 0,5-3-22,0-2 0,0-1 0,-7 8 0,4-2 18,3-5 1,0 4 0,4-4 0,-4 2 13,-2-2 1,-1 4 0,-2-4 0,5 5 13,0 2 0,0 0 0,-7 0 0,2 0-35,-3 0 0,6 0 1,-3 0-1,-3 0-15,-2 0 0,-2 0 0,2 0 0,3 0 31,2 0 1,-2 2 0,-10 3 0,-3 2 16,3-2 1,7 0 0,0 0 0,-4 2 78,-1-2 0,1 0 0,1 0 0,1 2-35,0-2 1,0-3 0,-1 0-1,1 3-70,0 3 1,0-1 0,0-7 0,-1 0 25,1 0 0,0 0 0,2 0 0,3 0 25,2 0 1,0 0-1,-7 0 1,-1 0-28,1 0 0,7 0 0,0 0 1,-2 0-35,-3 0 0,-2 0 1,2 0-1,3 0-3,2 0 1,0 0-1,-8 0 1,1 0 52,0 0 1,7 0 0,0 0 0,-2 0 13,-3 0 1,-2 0 0,-1 0 0,1 0 35,0 0 1,0 0-1,0 0 1,-1 0-54,1 0 0,0 0 0,0 0 0,-1 0-15,1 0 0,0 2 0,0 3 0,2 2-3,5-2 1,-5-2 0,5-3 0,-2 0 36,2 0 0,-3 0 1,8 0-1,0 0 37,0 0 0,-5-3 0,7-2 0,3-2-16,2 2 1,-4-4 0,-4 1 0,1 1-53,0-3 1,2 8 0,6-5 0,-6 4-63,-7 3 1,5-2-1,0-3 1,2-2 27,0 2 1,-7 3-1,8 2 1,-1 0-4,-2 0 0,7-8 0,-7 1 1,2 0 56,0-3 1,1 8 0,6-8 0,-2 3 158,-4-1 1,1 1 0,-6 5 0,-1-3-94,1-2 1,6-1-1,-4 8 1,0 0-94,-5 0 0,-2 0 0,-1 0 1,3 0-91,-2 0 0,0 0 1,-1 0-1,3 0 9,-2 0 0,-3 0 0,-2 0 0,2 0 117,5 0 1,-5 0 0,5 0 0,-4 0 23,-4 0 0,1 0 1,0 0-1,2 0-96,5 0 0,-5 8 0,5-1 1,-4-2-19,-4-3 1,8 5 0,0 1 0,-2-1-16,-3 3 0,-2-8 0,2 5 1,3-2 74,2 2 0,2-4 0,-4 4 1,2-4 32,-2-3 1,-3 0 0,0 0 0,3 0 0,2 0 0,0 0 1,-5 0-1,2 0-18,4 0 1,-1 0 0,-5 0 0,2 0 0,3 0 1,0 0-1,-7 0 1,2 0-9,5 0 0,-4 0 1,4 0-1,-5 0-41,-2 0 1,7 0-1,0 0 1,-3 0-10,-1 0 1,-4 0 0,3 0 0,3 0 35,2 0 1,0 0 0,-7 0 0,2 2 13,5 5 0,-5-4 1,5 4-1,-4-5 16,-4-2 1,8 0-1,0 3 1,0 2-7,3 2 1,-8 0 0,5-7 0,-2 0-7,2 0 1,-5 0 0,5 2 0,-2 3-15,2 3 1,-5-1 0,7-5 0,-2 3-2,0 2 0,0 3 0,-7-5 0,0 2-16,0-2 0,7 0 1,0 0-1,-3 2 32,-1-2 0,-4-3 0,1-2 0,0 0 49,0 0 1,0 0 0,-1 0 0,1 0 5,0 0 1,0 0-1,-1-2 1,1-3 0,0-2 0,0-8 0,2 8 0,3 0-88,2-3 0,7 5 1,-5-9-1,1-1-44,-1 3 0,6-7 1,-6 4-1,3-2 12,5 3 1,-6-6-1,4 6 1,1-6 29,4-1 1,-6 6 0,-2 3-1,0 0 21,0 0 1,-1-3 0,6-4-1,-5 2 4,-3 2 0,1 3 0,-5-5 0,2 3 34,-3-3 0,1-2 0,2-3 9,7 0 1,-7 0 0,-5 1 0,-7-1 56,0 0 1,0 0-1,0 0 1,-2 1 48,2-1 1,2 0 0,3 0-141,-1 1 0,1-4 0,0 1 1,0-2-106,0-1 0,-1 8 1,1-10-1,-3 4 194,-4 4 1,4-8 0,-4-1 0,4 4 17,3 2 0,-3-5 1,-2-3-1,-2 1 34,2-1 0,2-4 0,5 5 0,3-1-144,2 1 1,0-6 0,-7 6 0,0-3-97,-1-5 0,1 1 0,0-1 1,0 5 12,-1 3 1,-6-8 0,-1 5 0,1-2 107,-3-1 0,5 3 0,-7-4 0,2 4 38,5 2 1,-5-4 0,0 7 0,0 0-44,0-2 1,-7 6 0,5-6 0,-3 2-33,0 0 1,8-7 0,-8 4 0,0 1-4,3-1 0,-8-6 1,8 4-1,-3-3 25,0 1 1,3 2 0,-5-5 0,2 3 62,-2-3 1,5-2 0,-3 0 0,0 2 63,3 3 0,-8 2 0,6-4 0,-6 4-40,-2 2 1,7-4-1,1 5 1,-4-3-123,-1-5 0,4 5 0,0 0 1,-2 0 57,-2 0 0,-3 1 1,0-4-1,0 6-98,0-1 0,0 6 0,0-8 1,-3 2 57,-4 6 0,2 2 0,-9 2 1,-1 0 35,3 0 1,-7 0 0,4 3 0,-4 2-120,-3 3 0,-7 6 0,0-6 0,2-1 7,3 3 0,-5-7 1,0 7-1,0-3 9,-2 1 1,4 2-1,-9-5 1,-1 2 48,3-2 0,-7 5 1,7-2-1,-4-3 53,-6-3 1,13 6 0,-13-1-1,3 1-30,0 2 0,-5-5 0,-2 7 1,-6 0-35,-1 1 1,4-1-1,-5 5 1,-2-2-72,-5 2 0,10 3 1,-12 2-1,2-3 14,0-4 0,-10 5 0,1-6 0,1 6 61,4 2 0,-6 0 1,1 0-1,-1 0 35,-2 0 1,5-7 0,-8-1-1,1 4-3,0 1 0,2 3 1,-8 0-1,-1 0-17,1 0 1,8 0 0,-5 0 0,-2 0-58,-3 0 0,8-2 0,2-3 0,2-2 29,1 2 1,-10-5 0,4 0 0,-2 1-50,0-1 0,8 0 0,-6 6 0,1-6-11,0-2 0,-3 7 0,-5-2 0,3 2 53,2-2 1,-2 4 0,-10-4-1,-3 5 50,3 2 1,10 0 0,2 0 0,-4 0 40,-8 0 0,5 0 0,-3 0 0,8 0-6,0 0 0,-3 0 0,0 0 1,3 0-13,2 0 1,7 0 0,-4 0 0,0 0-35,-1 0 1,1-8-1,-6 1 1,6 0-38,2-3 0,-10 8 1,3-6-1,-5 6 10,2 2 0,3-7 0,-5-1 1,0 4 42,0 1 0,0 3 0,0 3 0,-3 1-43,-4 4 0,2 1 0,-8-4 0,6 5 10,9 2 1,-2-7 0,7 5 0,-4-3 25,-3 0 1,2 0-1,3-7 1,4 0 24,3 0 0,-5 0 0,8 0 0,2 0 33,2 0 1,3 0 0,-1 0-1,1 0-35,0 0 0,2 0 0,2 0 1,6 0-22,1 0 1,1 0 0,5 0 0,-3 0-26,3 0 1,2 0 0,2 0 0,0 0-12,1 0 1,-1 0 0,3 0 0,2 0-34,3 0 1,7 0-1,-5 0 1,3 0 13,4 0 0,1-7 0,-1 0 0,-2 2 50,2 3 0,-4 2 0,2 0 0,2 0 9,3 0 1,-7 0 0,-3 0 0,0 0-1,5 0 1,-5 2 0,0 3-1,-2 2-6,-1-2 0,1 5 0,-5-3 0,2 0 7,3 3 1,0-8 0,-5 8 0,2-3 52,3 0 0,7 1 0,-8-8 0,-1 2 26,-4 5 1,6-4 0,2 4 0,0-5-10,1-2 1,-4 8 0,-4-1 0,2 0-59,3 3 1,2-8 0,-5 6 0,3-6 87,-3-2 0,6 2 1,-1 3-1,0 2 36,0-2 0,5-2 0,-5-3 0,3 2-68,4 5 1,-4-4 0,2 4 0,2-4-162,3-3 1,2 0-1,0 0 66,0 0 0,1 0 0,-1 0 0,0 0-603,0 0 0,8 0 1,-1 0-189,-2 0 0,-2 0 0,-3 2 28,0 5 0,1 3 0,-4 7 0,-1-3 777,-3 3 0,-10 12 0,5 5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6:57.3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77 306 13056,'10'-51'-492,"5"0"0,6 17 650,8-9 0,-2 4 151,9-5 42,-19 20-120,12 5 0,-46 60-60,-4 10 0,-16 29-112,-6-8 0,-1 11-99,1 4-188,9-20 209,12-4 0,34-55 7,24-30 0,15-22 0,12-31-4,-5 7 0,-12 8 1,-10 12 18,3-10 1,2 16-65,3-8 172,-10 8 1,-25 40 0,-23 21-32,-18 23 0,-4 13 0,-3 1 121,1 9 0,-8-2-149,9-5 0,6 0-330,2 8-190,5-11 407,12-11 1,31-42 0,22-24 49,10-14 0,2-7 1,-9-3-1,-1-3 23,1-2 0,2-2 0,2 5 0,3-3-1,-3 3 0,-2 2 0,-2 2 2,0 0 16,-11 20 1,-16 17 0,-26 34 175,-25 21 1,-15 8-1,-9 14 1,8-7-93,4-5 0,2-3 0,0 6 0,1-3-76,-1 2 1,3-4 0,2 5-123,3 6 1,12-9 1,2 8-95,10-35 0,34-16 0,12-42-3,12-14 0,5-10 1,-8 3-1,3-3 111,5 3 0,-5-8 0,7 0 1,0-2 18,5 0 0,-4 2 0,-1-4 16,0 2 0,0 2 142,5-2 0,-24 32 36,-34 33 0,-14 17 0,-39 34 0,-1 5 20,-4 7 1,-5 0 0,31-31 0,-1 0 0,0 0 0,1-1-48,-1 1 0,0 0 1,-3 0-1,0 2 0,-1 2 1,1 1-1,1 0 0,0 1-76,0 2 1,2 0 0,5-3 0,1 0 0,1 0 0,1-1-389,-21 32 190,12-8 0,24-30 0,25-28 82,16-33 1,18-22-1,4-7 1,2-10-7,6-7 1,-29 29 0,1 0-1,2 2 1,0 0 0,2-1 0,-1 0-8,-1 0 0,0 1 0,33-32 0,-3-1 0,1 2-38,-1-3 0,-2 15 1,-5-3 143,-7 6 76,-15 19 0,-26 16 0,-25 35 1,-16 16 108,-10 10 1,-13 13 0,-1 1 0,-3 3 35,0 0 1,2 0 0,-2 8 0,7-3 29,5-5 0,5-3 1,2-4-158,3 7 1,21-2-496,8 2 0,19-29 59,25-7 1,6-27 0,22-19 100,8-17 0,-17-5 1,14-10-1,-12 0 5,-10 1 1,6 4-1,-1-7 1,0 0 140,0 2 1,-2-4 0,-7 9 399,-1 2 169,1-16 1,-20 36-165,-24 15 1,-32 38 0,-38 43-83,7-4 1,-2-2 0,7 4 0,-3 1-32,3-1 0,-2 0 0,7 0 0,-1 1-132,1-1 1,10-7-412,6 0 0,28-17 189,16-12 1,17-21 0,34-40 0,3-9-107,2-7 0,2-13 0,3 1 0,2-8 123,-34 32 0,0-1 0,4-3 0,0 1 0,-3 2 0,-1 1 0,0 1 0,0 0-19,2 1 0,-1 0 0,29-31 1,2 2-1,-10 5 199,-5 7 1,-10 12 152,-6 3 0,-25 24 35,-12 12 1,-29 36 0,-29 29 0,-3 3-1,3 0 1,-5-3 0,5 1 0,-5 1-50,-2 6 1,0 2-1,33-35 1,1 0 0,-27 35 90,7 0 0,5-5-314,2 10-301,20-20 0,34-23 0,33-45 82,15-30 0,0-13 0,1-7 0,1-3 93,3-2 1,2-9 0,1-3-1,-33 37 1,1 1 128,2-1 0,1 1 1,0-3-1,1 0 1,2 3-1,0 1 1,32-31-29,-4 6 0,-7-2 697,4 5-400,-24 24 1,-12 25 0,-43 40 0,-18 15-1,-9 12 1,-12 5 0,-5 5 0,-5 2-43,-3 2 1,4 1-1,1-5 1,5 2-90,3 3 1,-5 6 0,7-6-437,3-3 7,2-2 0,36-22 1,22-24 118,25-34 1,13-30 0,-1-11-1,4-2-50,3-6 0,2-2 0,10-5 0,2-2 120,-34 34 0,0 0 1,1-2-1,-1 1 1,29-34-1,1-1-7,-1 2 0,-2 4 1,-3 6 501,-2 2-85,-29 19 1,-7 25 0,-44 38-40,-21 22 1,-13 19 0,-4-7 0,2 7-50,-3 8 1,-2-5-1,30-31 1,-2 1 0,-32 34 122,1 1 1,-1 0 0,16-8-339,2 0-299,-6 10 1,45-36 75,25-25 1,16-23 0,32-44 0,-5-1-5,-2-4 0,2-5 0,5-2 0,-3 0 0,-2-1 0,-7 8 0,7-2 0,0-3 20,-2 0 1,-3-5-1,-9 17 487,-1 3 66,1 2 1,-35 39 0,-21 24-83,-24 26 1,-15 23 0,3-8 0,-5 5-1,-3 2 1,8 0 0,-3 1 0,5-3 102,2-5 1,-2 9-701,-5 6-62,15-5 1,12-3 167,38-43 0,25-32 0,29-43 0,-8 0 0,-4-1 0,5-6 0,-6 2 0,3-5 0,0-2 0,0-1 0,5 3 0,-5 3 214,-7 2 0,5 7 995,2-7-636,-15 19 1,-33 32 0,-39 41-83,-22 24 1,-4 5 0,-3-3 0,0 3-1,2 0 1,3 7 0,9-12 0,1 5 30,-1 3 0,0 1-983,1 6 549,19-15 0,24-12 1,29-39-1,9-26 4,6-17 1,7-10 0,2-5 0,3-7 36,4-5 0,6-10 1,-32 36-1,2-1 0,0 1 1,0-1 125,0 1 0,-2-1 0,1-2 0,-2 0 0,33-32 0,-4 4 292,-4 8 5,-4-3 1,-23 38-62,-24 25 1,-31 39 0,-9 4 0,-6 4-50,4-4 1,-1-2-1,-31 32 1,4 0 0,5-3-20,7 2 0,-2-2 0,2 10 1,3 3-337,2 1 0,12-6 1,5-6-801,4-4 713,13-3 0,37-33 0,20-25 0,9-31 0,1-22 0,6-2 0,-3-13 0,7-4 105,-28 30 1,-1 0-1,-2-5 1,0 0-1,2 3 1,0 1-1,32-34 3,-3 2 1,-7 3-1,-2 2 1,-3 5 379,-4 7 85,-13 15 1,-22 24 0,-26 29-83,-22 24 1,-12 19 0,3-4 0,-1 4 81,1 8 1,-3 7 0,-3 0-1,-1 5 1,9 0 0,11-15 62,6 0-667,12-19 0,27-14 129,28-39 1,18-25 0,-22 0 0,-1-4 0,30-24-93,-8 4 0,-9-4 0,5 2 0,-3-3 115,-5 3 1,-2 5 0,-2 7 71,0-5 271,-11 25 0,-25 16 0,-28 46 27,-18 20 1,-3 16 0,4-14 0,-2 3 81,-2-3 1,7 5 0,5-3 450,5 11-852,12-13 1,27-5 0,26-39-95,19-28 0,8-20 1,-7-10-1,-3-2-160,2-4 0,-7 4 0,1-5 167,-1 5 1,-7-5 1143,5 0-492,-25 20 1,-26 41 491,-29 33-1967,10 5 799,9 6 0,51-20 0,17-3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1.925"/>
    </inkml:context>
    <inkml:brush xml:id="br0">
      <inkml:brushProperty name="width" value="0.08571" units="cm"/>
      <inkml:brushProperty name="height" value="0.08571" units="cm"/>
      <inkml:brushProperty name="color" value="#E71224"/>
    </inkml:brush>
  </inkml:definitions>
  <inkml:trace contextRef="#ctx0" brushRef="#br0">23 349 8223,'12'2'-52,"-3"6"530,1 6 0,-8 6 0,6 1 0,-6 4-24,-2 4 1,0 2-1,0 8 1,0-3-246,0 3 0,0 2 1,0 2-1,0 1-225,0 0 0,0-8 0,0-2 0,0-3-636,0-4 473,-10-3 0,1-31 0,-6-15 0,8-14 60,5-8 1,2-7 0,0-2 0,-3-3-243,-4-4 1,4-1 0,-4 1 0,5 4-59,2 3 0,0 5 0,2 9 0,3 5 92,2 3 1,10 4-1,-2 12 166,4 8 0,3 14 1,-3 10-1,-2 10 271,-2 9 0,-1 5 0,8 3 0,-3 0 157,-4-1 1,4-9-1,-7-5 1,3-5-32,-1-2 0,1-3 0,7-4 0,-1-8-118,1-4 0,0-6 1,2-7-1,3-9-77,2-8 1,7-14-1,-4 0 1,-1-10-176,1-4 1,-3 4 0,-10-5-1,-2 3 15,-3 5 0,-9 11 0,0 6 1,-10 4 101,-9 6 1,-6 4 0,-4 17-1,-5 2 190,-7 5 0,2 5 1,0 13-1,3 4 268,4 7 0,3 7 0,2 6 0,0 4 88,0 3 1,3-5 0,5 4 0,6-2-229,6-4 1,12 6 0,4 1 0,8-3-493,7-9 0,-2-1 0,9-9 1,3 0-821,2-5 0,2-14 0,1-8 0,-3-7 1011,-5-7 0,5-15 0,-7-12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6:58.9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240 274 13254,'-36'0'-192,"-20"22"430,20 14 1,4-2 242,3 10-448,10-5-158,-13 4 0,42-26 1,17-22 124,16-26 0,11-18 0,-6 1 0,3-3 2,-3 3 1,1 2-1,1-3 70,8-9 1,-4 17 471,-4-10-69,-13 20 0,-78 67-314,-25 30 0,22-28 0,1-1 1,-8 13-1,3-1 14,2 2 1,7-3 60,-4 10-742,14 0 264,-12 7 0,48-33 166,15-25 0,14-24 0,7-29-32,1-5 0,-8 10 0,1-7-32,1-1 1,-4 6 123,2-1 405,-19 15-240,12-21 0,-38 57 38,-6 15 0,-21 31-40,-15 19 0,0 8-26,8-7-360,-1 9 144,20-14 1,36-37-1,37-36-17,16-28 0,7-16 0,-6 3 0,-1-5-55,0-7 1,1 3-1,-3-1 1,-5 3 39,-7 4 0,-5 11 134,-3 1 131,1 11 0,-47 31 1,-19 24-1,-16 12 107,-8 5 1,2-3 0,1 1 0,-3 2 81,-5 5 1,12-5 0,-4 7-73,1 0 1,11-5-440,2 11-130,14-30 1,37-8 67,29-42 0,17-13 0,9-24 0,-11 7 89,-13 5 0,0-5 0,-2 0 0,0 3 42,2 2 0,-12 0 450,10-5-8,-20 15 1,-11 4 0,-35 37-1,-16 24 1,-13 20 0,-4 4-1,-3 5 1,0 0 0,8-14-49,-1-1 1,0 18-194,1 4-449,19-5 1,26-21 145,34-24 0,27-32 0,12-27 0,-7-2-29,-3 0 0,-11 3 0,-1-1 0,-2 1-82,-1-1 0,1 8 0,-7-1 91,-1-1 494,-9 16 0,-26 17 1,-28 32 233,-19 14 1,-4 10-1,-1-1 1,8 6 491,-8 9-788,11-9 1,35-8-688,20-19 0,12-12 246,24-24 0,19-15 0,13-11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7:56.42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284 127 12570,'-32'-66'225,"-1"20"0,-9 32 0,6 40-8,7 28 1,5 13 0,2 1 0,3 2-69,4 3 0,-2 7 1,10-8-1,2 1-85,3 2 1,4-7-238,5 4 0,18-21-50,18-22 0,-9-26 193,2-47 1,-2-12 0,-5-28 31,-2-3 0,-5 21 0,-5-6 0,-5 6 60,-3 3 0,-1 1 348,-8-11 81,0 0 1,-12 6-247,-10 38 1,-7 53 0,-8 51 0,8 2-49,5 1 0,5 9 1,4-5-1,8 0-101,5 3 1,2-8 0,2 3-589,5 3 0,15-4 0,14-6 0,15-27 207,7-39 1,-7-29 0,-5-41 178,-7-14 1,-13 14 0,1-9 140,-10 6 1,7-16 131,-9-12 1,-1 2 334,-14 5-344,0 28 1,-17 55-100,-4 47 1,-11 32-1,19-25 1,2 2-1,-6 35 49,5-7 0,5-12 1,7 7-1,0-3-175,0 1 0,0-1 1,4-9-156,11-5 0,7-21 223,29-30 1,-15-29 0,17-43-28,-9-15 1,-24 33 0,-2 0-1,9-33 1,2-3 15,-2 4 1,-3 1 0,-5 8 0,-2-5 24,-2-2 1,-3 14-1,2-3 211,-7 3-76,6 29 1,-13 18-62,0 52 1,-10 22-1,0-10 1,-2 3-1,-7 39 68,4-8 0,6-9 0,9 4 0,0-2-137,0-5 0,0 8-449,0 1 387,19-4 0,12-46 1,18-41-26,-8-36 1,-7-13 0,-12 3 0,-1-2-26,1-3 1,-3-2 0,-2-6 13,-2-8 0,-3 6 41,3-14 102,-6 14 0,-11 20 27,-5 39 1,-3 43-1,-7 50 9,2-4 1,11-4-1,-6-6 1,3 3-47,-1 4 1,1-11 0,10 7-167,4 2 1,10-22-57,19 3 1,3-34 119,19-17 0,-3-49 0,1-33 70,-12-5 0,-3 2 0,-12 15 87,-3-10 0,-4 5 488,-7-19 32,4 9-430,-17-2 1,-2 75 0,-14 44-92,-5 33 1,7 15 0,4-15-1,6 0-46,2 1 1,0-1 0,2 0-334,6 1 1,8 6-136,21 1 0,1-22 340,21-22 1,-11-51 0,3-29 0,-8-12 15,-6-4 0,1 1 1,-9 1-1,-2-3 34,-3-4 1,-2 11-1,0-4 78,-1 2 1,-6-7 195,0-3 232,-11 10 1,-6 49-247,-20 43 1,0 29 0,-4 36 0,9-14-48,10-10 1,4-12-1,3 5-431,0 12 0,5-17-259,10 7 0,21-26 186,29-17 1,-16-24 0,1-25 68,-6-14 1,-13-12 270,-2-5 1,3-8-1,-6-16 236,-6 2 0,-6 17 53,-6-2-24,-6 14 0,8 32-19,-10 33 1,0 32 0,0 32-25,0 6 1,2-16-207,5 12 1,8-8-177,14 8 1,7-26-354,15-25 0,-12-29 147,4-29 1,-19-1 162,6-20 1,-18-1 70,9-14 139,-4 9 146,-5 3 55,8 19 1,-11 41 248,6 29 1,4 13 272,-4 9 76,-5-29-1332,9 10 0,0-61-492,10-15 738,0 6 0,-7-29 0,0 26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00.1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393 760 12799,'-56'44'201,"10"-5"168,10 4 1,19-9-208,3 17 0,11 0-172,10 14 65,-4-29 1,31-14-8,-5-44 1,9-16 0,-16-33-87,-10-1 0,0 6 0,-4 6 23,-4-8 0,-4 10 0,-7-7 283,-7 2 1,-8 10 181,-7 2 1,-7 34-316,-15 31 1,14 20 0,1 41-1,10 0 32,4 5 0,7 7 0,3 5 0,3 5-54,4 2 1,5-7 0,7 0 0,10-12-466,9-15 0,13-21 355,19-22 0,-2-51 1,9-27-1,-12-9-41,-7-8 1,-2-4 0,-3 2-1,-5-3-57,-7-4 0,-4 4 1,-6-1-1,-4-1-70,-8 2 1,-7-1 0,-10 6-328,-12 0 0,-7 6 215,-22 23 1,-7 20-1,-24 19 408,2 29 1,20 10 0,2 39-1,9 4 114,6 5 1,9 8 0,5 2 0,7 2-1,8-2 1,4 7 0,10 1 0,5-4-46,9-9 1,3-19-1,24-22-294,13-14 0,-4-28 0,18-33 138,-5-19 0,-5-12 0,-17-6 0,-2 1-51,-3 0 0,-9-1 0,-1 1 0,-6 0 0,-6-1 0,-11-2-202,-3-4 0,-27-3 0,-16-3-87,-3 13 1,-20 5 247,-6 16 0,-8 15 138,0 36 1,27 13 0,24 38 0,17 2 63,9 3 1,3 5 0,3 4 0,6 8-153,13 5 1,2-5 0,13-3 0,4-2-105,7-5 1,10-11 0,12-11 0,5-12-31,3-14 0,-1-15 0,6-21 0,-6-15 65,-2-10 0,-2-19 1,-11-10 166,-3-9 0,-16 4 0,-14 15 161,-5-2 0,-14-20 0,-10-5-12,-12 3 0,-10 14 0,-7 17-118,-7 5 1,-15-9-1,-10 6 16,-9 18 1,7 21 0,-4 32-159,4 21 1,7 15 0,20 8 0,9 2-113,10 4 0,8-2 0,11 8 0,5-3-28,8-5 1,14-10 0,9-6 0,11-6 24,9-7 0,12-21 0,3-6 0,-1-12-111,3-9 0,-5-17 0,10-20 0,0-11 232,-2-8 0,-41 27 0,-2-1 1,26-35-1,-6 2 43,-1 2 0,-6-7 0,-14-3 116,-12 1 1,-18 9 130,-25 10 0,-18 12-84,-34 3 0,-11 21 1,-6 24-140,13 18 0,11 21 0,23 17 0,2 5-66,4 2 0,6 8 0,12-1 0,4 1-79,8 2 0,4-7 1,8 4-1,10-7-163,14-6 0,19-9 0,10-13 0,5-11 0,3-9 0,-1-7 0,0-15 0,0-7 0,1-10 0,-1-21 0,-2-3 0,-5-8 197,-7-6 1,-5-3 0,-5-2-1,-5-1 211,-7 1 1,-14-3 328,-8-4 1,-19-8-1,-17 0 1,-27 22-247,-31 36 1,3 39 0,-1 27 0,17 14-1,15 7 1,7 8 0,5 2 0,5 0-236,6 0 1,16 7-1,7-2 1,7 2-306,7-2 0,17-8 1,25-13 48,21-9 0,7-23 0,15-17 0,-10-20 0,-9-19 0,2-12 0,0-10 0,0-10 195,-37 27 1,-1-2 0,28-39 0,-9-7 0,0 2 79,-1-2 0,-9 0 0,-5 2 1,-14 7 232,-10 5 1,-15 6-1,-4-4 162,-17-2 1,-10 8-98,-22 16 1,-17 25 0,-22 2-83,13 24 1,12 20 0,21 26 0,3 10-224,5 7 1,-1 13 0,13-6-1,7 3-116,5 0 1,5-3 0,9 3-1,10-7-152,17-6 0,8-11 0,21-8 0,5-11 0,7-16 0,0-8 0,10-16 0,2-7 0,3-11 0,0-13 0,-3-17 0,-5-7 184,-2-5 1,-39 28 0,-2-3-1,27-37 1,-8 0 166,-7 0 1,-2 3 0,-23 2 385,-8-10 1,-13 17-1,-15-10 1,-29 30-247,-28 6 1,-6 33 0,6 18 0,14 18-1,9 9 1,6 19 0,2 6 0,2 1-1,3 1 1,16 5 0,-1 2 0,4 2-407,5 5 0,12-7 1,16-2-1,11-8-167,9-7 0,8 0 0,12-12 0,16-5 0,3-21 0,17-10 82,-7-20 0,0-14 0,-30-22 0,1-5-23,-5-7 1,-1-5 0,-6-2 759,-10-1 1,-3-18-165,-9-11 1,-19 3 0,-30 8-1,-14 16 1,-17 15 0,-5 16 163,-15 8 1,13 15-165,-15 6 1,25 47 0,1 22-397,20 16 0,8 8 0,19-15 0,2 3-177,2-3 0,15-3 0,10-1 0,14-3 0,13-5 0,7-15 0,11-16 0,6-10 82,7-10 0,14-9 0,-44-4 0,-1-3 0,1-4 0,-1-3 41,-1-2 0,-1-3 0,-2-4 0,-1-3 0,0 0 0,-1-2 0,0-1 0,-1-1-74,-1 0 0,-2-1 1,29-35-1,-15-2 0,-5 0-200,-6 7 0,-16-5 724,-4 3 1,-41 2 0,-30 2-83,-16 23 1,-8 16 0,8 27 0,0 9-1,-1 15 1,-4 10 0,2 7 0,8 2-1,4 3 1,13 10 0,9-1 0,5 8-1,9 5 1,8-1 0,15-7 0,6 1-1,13-1 1,12-2 0,17-7 0,7-13-492,5-11 0,9-15 0,3-5 0,0-5 0,0-9 0,0-18 0,-4-16 0,1-5 0,-2-3 0,5-9 0,-4-5 0,-9-5 174,-8-2 1,-11-1-1,-4 1 1,-8 0 398,-6-1 1,-11 6 0,-21-3 163,-8-5 1,-19 8-1,-16 9 1,-23 10-1,-21 12 1,2 36-465,12 44 0,17 26 0,39-27 0,4 2 0,-9 33-265,12-13 1,8 1 0,11-1-1,8-2-8,12-2 0,12-12 0,16-8 0,11-11 0,9-16 0,7-1 0,11-18 0,1-12 105,5-16 1,-44 3-1,0-3 1,4-3-1,1-2 1,-2-2-1,0-2 133,-2 0 0,0-2 1,-2-3-1,-2 0 1,-4 3-1,-1 1 0,-2 1 1,0 0 178,32-33 0,-9 0 320,-12-4 1,-24 11-1,-34-4 1,-22 26-247,-37 10 1,-21 17 0,32 15 0,-1 4-50,5 2 1,3 4-1,-30 18 1,27 13 0,5-1 130,3 1 1,9 7 0,7 9-384,10 13 1,10 9 0,19-9-191,17-1 0,15-4 0,24-27 0,4-5 0,8-7 0,7-14 0,5-10 0,5-13 123,-48-1 0,1-3 0,3-4 0,1-2 0,2-6 0,-1-3 0,-3-1 0,0-2 0,-2-1 0,-1-1 0,-2-3 0,-2-3 0,-3 1 0,-2-1 0,-2 2 0,-1 0 183,31-32 1,-7-5 430,-18 8 1,-24-5-165,-19-3 1,-33 13 0,-35 26-83,-10 12 1,-1 13 0,13 18 0,1 13-1,0 12 1,-6 7 0,6 3 0,7 2-1,2 4 1,18 6 0,-6 12 0,8 2-278,9 3 1,1 6-1,21-4-214,7 3 0,27 11 0,22-4 0,12-24 0,9-23 0,6-16 0,11-7 0,3-13 105,3-14 1,-42-2-1,0-6 1,1-8-1,-1-5 1,4-1-1,2-2 18,2-3 0,-1-2 0,-4 0 0,-1-2 0,0 1 0,-1-1 0,-5 2 0,-1 0-41,-3 1 0,-1 0 0,-5 2 0,-3-1 0,-2-1 0,-2 0-328,21-33 0,-22-2 819,-16 3 1,-54 21 0,-36 22-83,-10 17 1,-2 14 0,17 13 0,-2 14-1,1 9 1,4 8 0,4 3 0,5 4-1,7 3 1,0 9 0,7 7 0,11-1-1,6-4 1,15 6 0,7 0 0,12-3-176,15-3 0,10-11 0,13-8 0,6-9-316,7-10 0,13-14 0,1-8 0,1-5 0,2-2 0,-5-17 0,10-7 0,0-7 0,-3-8 0,-4 5 0,-13-2 0,-4-3-246,-3-2 0,-2-5 395,-8-5 1,-18 3 587,-11-10 1,-41 9-165,-23-1 1,-25 23 0,-15 17-1,5 20 1,23 7 0,3 19-1,11 3 1,14 26 0,8 13-245,9 9 1,12-7 0,19 2-1,15-17-329,10-9 0,17-5 0,9-10 0,12-7 0,8-12 0,2-13 0,0-18 0,0-11 0,1-6 0,-4-20 0,-4 2 0,-7-4-82,-6-6 0,-11 1 0,-5-7 493,-5 2 1,-15-8 817,-9-6-492,-19 18 1,-28 38-165,-4 37 1,5 28 0,24 26 163,0 2 1,7-14-984,15 2 0,27-19 164,38-9 0,2-42 0,1-31 82,-18-8 0,-19-21 0,1-3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02.2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85 259 12789,'-34'34'983,"5"17"-822,15 0 0,6 11 16,16 11 0,16-15-137,19 0 0,13-29-165,17-14 0,-6-32 0,3-17-230,-9-12 1,-18-10 106,-13-2 1,-9-7 223,-6-15 1,-20 10 514,-24 19 1,-17 22-165,-27 29 1,1 19 0,2 20-83,19 10 1,7 21 0,15 10 0,5-5-1,7-5 1,10-5 0,17 0 0,11 1-1,13-1 1,12-12 0,10-12 0,9-16-374,3-16 1,7-11 0,0-15 0,0-19-119,0-18 0,-10-11 0,-9-5 0,-3-3-246,-5 3 0,-11 0 0,-8-3 0,-20-2 449,-16-4 0,-27 16 0,-29 21 215,-7 18 0,-7 5 155,-3 12 1,3 9 0,-13 17-1,8 15 1,31 5 0,7 24-83,15 12 1,17-15 0,7 13 0,13-10-1,13-7 1,11 4 0,14-9 0,7-5-288,12-7 1,3-10 0,14-15 0,6-9-100,4-10 1,-41-4-1,-1-4 1,-2-4-1,-1-4 1,-2-2-1,-1-3-56,-2-2 0,-2-2 1,35-25-1,-12-1 0,-5 3-295,-7 4 0,-22 1 730,-7-3 1,-20-2 137,-9-5 0,-29 4-131,-37 11 1,-9 4 0,-12 8 0,14 11 81,10 8 1,9 10 0,1 16-83,-1 15 1,13 13 0,21 8 0,10 8-1,10 5 1,7 3 0,7-1 0,10 0-337,10 1 1,16-11 0,15-6-1,10-11-73,12-9 0,2-14 0,-32-10 0,2-3 0,0-2 0,0-2 41,1-4 0,0-3 0,2-2 0,-1-4 0,0-8 0,-1-3 0,-1 0 0,0-1-41,0 0 0,-3-2 0,-7 1 0,-1-2 0,36-33 0,-14 5-181,-12 8 0,-13-8 448,-1-8 0,-28 11 388,-16-4 1,-29 13-305,-44 10 1,-12 14 0,41 17-1,0 3 1,-33 2 57,11 7 1,8 8 0,2 14 0,5 7-1,7 5 1,8 13 0,9 4 0,12 5-1,12 2 1,8 3 0,7 2 0,9 0-366,15-7 1,20-7 0,11-15 0,10-5-127,10-7 0,7-14 0,5-11 0,5-11 123,-47-2 0,-1-4 0,-1-2 0,-2-4 0,4-4 0,0-2 0,-2-1 0,-2-1-74,-3-1 0,-1 0 1,40-20-1,-17-3 0,-7 5-295,-2 2 0,-27-4 983,0-10 1,-26 17-165,-18-10 1,-14 20 0,-34 4-1,-5 10 1,5 7 0,0 10-1,-12 0 1,8 12 0,-16 13-1,6 16 1,19 2 0,2 18-155,15 9 1,19-2 0,15-10 0,5 2-502,2 3 0,12 3 0,17-1 82,27 0 0,9-21 0,24-15 0,-6-17 0,-1-10 0,3-14 0,2-12 0,0-17 105,-43 14 1,-1-2-1,-3-2 1,0-1-1,-1 0 1,-1-1-1,35-30 74,-10 5 1,-8-2 0,-11 1 161,-1-11 0,-18 22 1,-16-15 395,-18 10 1,-13 12-165,-29 4 1,-9 20 0,-25 5 163,5 15 1,12 16-165,10 25 1,19 11 0,6 28-1,13-4 1,32-16 0,25 0-171,16-7 1,3-15 0,6-14-486,13-10 0,-7-8 0,14-14-656,-4-9 738,-10-1 0,16-35 0,-6 4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34.152"/>
    </inkml:context>
    <inkml:brush xml:id="br0">
      <inkml:brushProperty name="width" value="0.08571" units="cm"/>
      <inkml:brushProperty name="height" value="0.08571" units="cm"/>
      <inkml:brushProperty name="color" value="#E71224"/>
    </inkml:brush>
  </inkml:definitions>
  <inkml:trace contextRef="#ctx0" brushRef="#br0">44 2347 7273,'-7'-21'126,"-1"-1"1,-6 7 134,7 1 1,-1 7 0,8-8-226,0-2 1,0-2 0,0-3 7,0 0 0,8 0 0,1 1 0,6-4-82,9-4 1,0 3 0,13-11-1,1-1 15,3-3 0,13-10 1,4-2-1,7-3 51,8-5 1,4 6-1,-34 26 1,1 0-1,0-1 1,-1-1 13,1 0 1,-1-1 0,5-1 0,1 1-1,0 0 1,1 1 0,1 1 0,0 0-66,0 0 0,0 2 0,-1 0 0,1 0 0,3-2 0,1-1 0,0 2 0,1 0 34,2-1 1,1 0-1,-3-1 1,1 1 0,3 1-1,1 0 1,0 3 0,-1 1-13,1 3 0,-1-2 1,-1-1-1,1 0 0,2 0 1,2 1-1,-1 2 1,-1 1 27,-2 1 1,-1 1 0,1 4 0,1 1-1,-3-3 1,0 0 0,1 0 0,1 0 14,3 0 1,-1 0 0,-5 4 0,0 0-1,5-1 1,0 1 0,-4 3 0,0 1-14,0 1 0,0 1 1,-2 4-1,-1 1 0,3-1 1,0-1-1,-3 3 0,-1 0-16,-3 1 1,0 0 0,48 0 0,-7 0 0,5 2-18,2 5 0,-7-2 0,2 7 0,-4 0 19,-3 1 0,2-6 0,1 7 1,-1 1-8,-4-3 1,-3 5 0,3-7 0,0 2-14,2 5 0,-17-8 1,5 1-1,-14 0-10,-8 4 1,5-2-1,-7 0 1,-3-2 144,-2-5 1,-10 5 0,-2-1 0,0 1-163,0 0 1,-7 7-144,2-3 1,-8-2 0,-6 3 527,-8 2-353,-4-8 0,6 11 0,3-8 0</inkml:trace>
  <inkml:trace contextRef="#ctx0" brushRef="#br0" timeOffset="833">6250 518 6861,'-7'-14'34,"0"-1"1,-1 8 0,6-8 156,-5-2 1,4 5 198,-4-2 0,5 7-5,2-8-202,0 10 0,-3-4 94,-4 9 1,5 2-148,-6 5 1,3 3 0,1 7 0,-4-3-35,4 3 1,1-5 0,3 3 0,0 2-103,0 2 0,3-4 1,4-1-67,7 3 0,3-5 1,0 3-1,-2-1-85,2-2 1,2 0 0,3-7 81,0 3 0,-1 6 0,-1-4 207,-6 2 0,-2-5 88,-4 8 1,-8-1-1,0 6 1,-13-4-2,-6-1 1,-3-8 0,1 8 0,-1-1-191,0-2 1,-7 5 0,0-7 0,2 0-280,3-1 0,10-1 0,-1-8-1308,-2 0 0,10-3 1558,7-4 0,10-15 0,11-12 0</inkml:trace>
  <inkml:trace contextRef="#ctx0" brushRef="#br0" timeOffset="1300">7383 475 8413,'0'-29'-180,"0"0"1,0 2 438,0 3 1,0 2 0,0 0 0,0 0 366,0 1 0,-10-1 0,-5 3-347,-4 4 0,-10 5 1,0 10-1,0 0-247,-2 0 1,6 10-1,-6 5 1,4 4-196,5 3 0,-4-1 0,14 1 0,0 2-164,4 5 0,-1-2 0,1 7 1,6 0 112,7 0 0,0 0 0,9 4 0,1-4 282,-3-2 0,7 4 0,-4-7 1,4 0 41,3 2 0,-8-6 0,-2 4 0,1-5 452,-1-2 1,-7-1 0,-1-1-243,-8-6 0,-9-4 0,-8-10 1,-4 0-366,-4 0 0,-2-2 0,-5-3 1,4-5-641,1-2 0,7-3 1,-5-6-791,4-1 0,6 0 1475,4 0 0,6 0 0,9 1 0</inkml:trace>
  <inkml:trace contextRef="#ctx0" brushRef="#br0" timeOffset="1550">7404 605 8413,'22'-2'-89,"0"-5"1450,0 4-1099,0-6 0,-18 18 0,-6 6 1,-5 4-21,-3 3 0,-5 2 1,8 3-1,2 2-138,3-3 0,2 6 0,0-3 0,0-3-97,0-1 0,10-6 0,4-2 0,8-5-162,7-2 1,-5-3-1,8-9 1,-3-6-125,0-6 1,-3-6 0,-11-1 0,-6-1-235,1 0 0,-7 0 1,1 0-1,-6 1-109,-5-1 1,-10 0-1,2 0 622,-4 1 0,-3-11 0,0-2 0</inkml:trace>
  <inkml:trace contextRef="#ctx0" brushRef="#br0" timeOffset="1750">7535 17 7997,'12'0'672,"-2"3"1,-10 4-1,0 10-289,0 10 1,2 6-1,3 13 1,5 3-133,2 2 1,-5 16-1,8-1 1,2 4-584,2 5 1,-5-7 0,1 4 0,2-6-2360,2-8 2691,3-15 0,0-2 0,0-7 0</inkml:trace>
  <inkml:trace contextRef="#ctx0" brushRef="#br0" timeOffset="2017">7905 605 8305,'0'22'-44,"0"0"1,8 0 0,1-1 0,1 1 325,0 0 1,4 0 0,-4-1 0,2-1-4,5-6 1,-5 6 0,2-8 0,3 0-52,3-5 0,-6 3 0,1-3 1,-1-4-216,-2-8 0,5-3 1,-7-11-1,0-5-263,-1 0 0,-1-3 1,-8 0-1,0-4-304,0-3 1,0 5 0,0-5-1,0 3-1207,0 4 1761,0-7 0,0 0 0,0-9 0</inkml:trace>
  <inkml:trace contextRef="#ctx0" brushRef="#br0" timeOffset="2300">8123 649 8400,'0'24'-331,"0"5"1,2 5 65,6 0 1,-3-3 0,7-9 0,0 0 529,0 0 0,2-3 0,11-5 1,1-6 1,3-6 1,7-2-1,-4-2 1,2-6-129,5-6 1,-6-13 0,1-2 0,-2 0-122,-6-2 0,-4 7 1,-5-5-1,-5 4-16,-2 4 1,-3-1-1,-7 0 1,0 0-248,0 1 0,-7-1 1,-3 0-1,-2 0-67,-5 0 0,-2 3 1,-3 2-1,0 5 212,0 2 0,1 3 1,-1 7-1,0 2 216,0 6 1,1 6 0,-1 13 0,2 4 170,6 3 0,-5 3 0,6 4 0,1-3-65,5-1 1,5-1 0,2 7-1,2-1-365,5-6 0,13 3 0,11-10 143,3-3 0,2 8 0,8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42.018"/>
    </inkml:context>
    <inkml:brush xml:id="br0">
      <inkml:brushProperty name="width" value="0.08571" units="cm"/>
      <inkml:brushProperty name="height" value="0.08571" units="cm"/>
      <inkml:brushProperty name="color" value="#E71224"/>
    </inkml:brush>
  </inkml:definitions>
  <inkml:trace contextRef="#ctx0" brushRef="#br0">3612 958 8315,'-21'0'35,"-1"0"1,0 0 169,0 0 0,3-2 0,4-5-6,8-8 1,7 3-1,7-5 1,8-5 72,4-4 0,13-13 1,4 3-1,5-8-165,3-7 0,7-2 0,2-10 0,0 0-287,0-4 0,-2 4 0,-10 7 0,-7 3-28,-12 4 0,-3-1 0,-11 6 0,-6 10-20,-7 8 0,-9 6 0,-13 3 0,-2 5 59,2 2 1,-4 3 0,2 10 0,2 4 133,3 7 1,-5 18 0,0 11-1,2 15 17,3 13 0,0 9 0,-3 14 0,13-43 0,-1 2 153,2 3 0,0 2 1,0 1-1,1 3 0,2 3 1,1 3-1,0 1 1,1 2-156,0 5 0,2 0 1,3 3-1,1 0 0,-2 0 1,1-1-1,1-9 0,1-2-6,1-9 1,0-3 0,3 32 0,4-24 0,7-19-319,6-20 0,1-12-45,1-12 0,-2-2 0,-6-6 0,-7-6 389,-4-5 0,-13 6 0,-2 4 0</inkml:trace>
  <inkml:trace contextRef="#ctx0" brushRef="#br0" timeOffset="183">3199 1329 6947,'0'-13'1212,"2"-3"1,5 8-1287,8 3 1,-3 3-1,5 2 1,5 0-301,4 0 0,6 2 0,-3 3 0,5 5 26,0 2 1,7-7 0,-7 5 347,-1-1 0,9-6 0,-9 6 0</inkml:trace>
  <inkml:trace contextRef="#ctx0" brushRef="#br0" timeOffset="634">3961 1176 8315,'7'-29'0,"0"0"-109,-2 2 0,-2 3 0,-3 2 1,0 1 381,0-1 1,-3 7-1,-4 3 118,-8 3 0,-4 1 0,-3 11 0,1 4-267,-1 8 1,0 4-1,3 5 1,2 3-23,2 2 0,8 10 0,-5-6 0,2 4-64,5-1 1,3-9 0,4 2 0,3-5 73,2-2 1,10-3-1,-2-5 1,7-6 22,7-6 1,-3-4-1,8-8 1,-2-9-198,-6-8 0,-2-9 0,-2 4 0,0-2-77,0-4 0,-8-1 1,-2 0-1,-2 5-155,-5 3 0,-3-5 0,1 7 1,2 2-713,2 3 1,3 12 754,-3 4 1,-5 8 0,8 8 395,0 6 0,-8 6 1,5 1-1,-4 4 64,-3 4 1,0-5-1,0 7 1,0-2 108,0 0 0,0 8 0,0-8 0,0-3-67,0-2 0,0-2 0,-3-2 0,-2-3-54,-2-3 0,-3-9 0,6 0 0,-4-10-102,4-10 0,1-11 0,3-6 0,0-2-107,0-4 1,7-3 0,3-3 0,0 0-116,-1 1 0,8 2 0,-2 2 0,4 3-415,3-3 1,0 10 0,0 5 0,-1 9-545,1 6 0,0 1 1086,0 8 0,-1 10 0,1 2 0</inkml:trace>
  <inkml:trace contextRef="#ctx0" brushRef="#br0" timeOffset="950">5420 654 8237,'-15'7'-251,"1"0"0,-1 3 1,-4-3-1,2 7 433,3 6 0,-1 9 1,-7 2-1,0 3 183,1 5 0,-1 2 0,0 5 1,0 2-575,1 3 0,6 2 1,1-4-1,-1-1 209,3-7 0,-7 3 0,6-10 0</inkml:trace>
  <inkml:trace contextRef="#ctx0" brushRef="#br0" timeOffset="1133">5028 697 8237,'22'-12'0,"-8"2"124,1 10 1,-3 3-1,5 4 1,-3 10 215,3 10 1,3 6 0,1 11-1,4 0-191,4-1 1,-5 8 0,7 0 0,1-1-871,4 4 721,5-8 0,3 26 0,-1-4 0</inkml:trace>
  <inkml:trace contextRef="#ctx0" brushRef="#br0" timeOffset="1800">5638 1089 7961,'21'0'-293,"-6"-2"0,-1-3 165,3-2 0,3-1 0,2 11 328,-1 4 1,1-2 0,2 12 0,3 5 90,2 4 1,7 13-1,-4-3 1,2 8-147,4 6 0,3 6 0,3 12 0,-3 4 0,-5 8 0,6 5 0,-9 5 0,-1 1-13,-10 4 1,-10-1 0,-12-7-1,0 3 46,0 4 1,-12-7 0,-10 3 0,-12-5-17,-7 4 1,15-44-1,-1 0 1,-2 5 0,0 1-1,-3 1 1,-2 0-246,-2 1 1,0 1 0,-2 1 0,-2 1 0,-4 2 0,-1 0 0,-4 5 0,-2 0-54,-6 5 1,-2-1 0,0 0 0,-3 0 0,-7 2 0,-2-1 0,1-1 0,0 0-37,-2-2 1,-1 0 0,20-20 0,0 1 0,-1-1 0,-1 1 0,-1 0 0,0 0 0,-1 1 0,0 0-1,-1-1 148,0-1 1,0-1-1,0 0 1,-1-1-1,0 0 1,0-1-1,0 2 1,-1-1-1,0 1 1,-1 0-1,-2 0 1,1 1 76,-3 1 0,0 0 0,1 0 0,6-4 0,0-1 0,0-1 1,-2 2-1,0-1 0,1 0 0,-24 15 0,2-1-141,5-4 0,1 0 1,-2 1-1,0 0 1,3-5-1,0 0 0,-2-1 1,0 0-181,0-1 1,2 0 0,0-2-1,0 1 1,-1-1 0,0-2 0,1-1-1,0-2 54,1-5 1,1-1 0,10-3 0,1-2 0,1-6 0,1-1 0,7-1 0,0 1 112,4-2 1,-1 0 0,-1-3 0,-1-1 0,-44 17 0,6-4 166,7-8 0,-1-4 0,11 2 0,2-5 33,2-2 1,10-1 0,2-4-1,3 5-86,5 2 0,2-7 1,4 2-14,6-5 0,14-11 0,5 1 0,10-13 0,0-6 0</inkml:trace>
  <inkml:trace contextRef="#ctx0" brushRef="#br0" timeOffset="2451">455 6468 8358,'0'-12'-195,"-3"2"470,-4 10 1,-5 7-1,-12 3 1,-3 2-197,-2 5 0,-2 2 1,4 3-1,-4 0-36,-3 0 1,5-1 0,-5 1 0,0 0-32,0 0 1,8 0 0,-3-3 40,4-5 1,13-1 145,5-6 1,7-5 0,10 5 267,11-4 0,4-1 0,11 3 0,3 2-99,2-2 0,-5 5 1,-2 0-1,-3-1-586,-4 1 0,-3 7 0,-2-5 0,0 3-1034,0-1 1252,-10 1 0,7 6 0,-7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57.283"/>
    </inkml:context>
    <inkml:brush xml:id="br0">
      <inkml:brushProperty name="width" value="0.08571" units="cm"/>
      <inkml:brushProperty name="height" value="0.08571" units="cm"/>
      <inkml:brushProperty name="color" value="#E71224"/>
    </inkml:brush>
  </inkml:definitions>
  <inkml:trace contextRef="#ctx0" brushRef="#br0">44 0 8289,'-7'22'0,"-3"0"30,-2 0 1,7 9-1,-2 6 1,5 4 569,2 2 1,0 3 0,2 5-1,3 7-298,2 5 1,3 2 0,-5 1 0,2-1-703,-2 0 0,0 1 0,0-3 0,2-5-667,-2-8 1,-3-13-1,-2-8 1067,0-5 0,0-12 0,0-2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56.617"/>
    </inkml:context>
    <inkml:brush xml:id="br0">
      <inkml:brushProperty name="width" value="0.08571" units="cm"/>
      <inkml:brushProperty name="height" value="0.08571" units="cm"/>
      <inkml:brushProperty name="color" value="#E71224"/>
    </inkml:brush>
  </inkml:definitions>
  <inkml:trace contextRef="#ctx0" brushRef="#br0">87 10 8391,'-14'0'-420,"2"-3"496,2-4 0,-4 7 1,4 0 266,-2 12 0,7 15 0,-2 4 1,4 3-269,3 5 1,0-5 0,0 0-1,3-3-451,4-4 0,5 4 0,10-2 248,0-2 1,-1-13 0,1-6-1,0-6-260,0-2 0,-3-2 0,-2-6 1,-3-9 204,3-9 1,-4 2-1,-1-8 1,-3 1 305,-4-6 0,-2 6 1,-1 0-1,3 2 335,2-1 1,0 1 143,-7 8 0,-2 11 0,-3 10-187,-2 12 1,0 10-1,7 7 1,0 7-179,0 5 1,0 3 0,0 2 0,0 2-513,0 3 1,0 7 0,0-7-1,2-3 275,5-2 0,5-2 0,10-1 0</inkml:trace>
  <inkml:trace contextRef="#ctx0" brushRef="#br0" timeOffset="250">588 228 8260,'0'-22'-671,"0"0"0,-2 0 933,-5 1 1,4-1-1,-7 0 1,3 0 396,0 0 1,-3 8-319,3-1 0,-3 13 1,-4 2-1,4 12-90,0 7 1,8 13-1,-5 4 1,4 5-46,3 3 0,3-8 0,2 0 0,4 3 182,3 2 0,-4 0 0,6-2 0,1-5-137,-3-2 0,5-3 1,-10-5-1,-2 2-155,-3 3 1,-2-7 0,0-7 0,-2-1-459,-5-2 0,-6 0 0,-8-7 0,-4 2-1851,-4-2 0,3-2 2213,-11-3 0,1-10 0,-7-2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52.317"/>
    </inkml:context>
    <inkml:brush xml:id="br0">
      <inkml:brushProperty name="width" value="0.08571" units="cm"/>
      <inkml:brushProperty name="height" value="0.08571" units="cm"/>
      <inkml:brushProperty name="color" value="#E71224"/>
    </inkml:brush>
  </inkml:definitions>
  <inkml:trace contextRef="#ctx0" brushRef="#br0">175 1130 8109,'0'22'185,"0"0"637,0-1 0,7 1 0,0 0-683,-2 0 0,5-1 1,-3 1-785,-2 0 0,5-8 0,-1-1 645,4-4 0,-9-1 0,6-8 0</inkml:trace>
  <inkml:trace contextRef="#ctx0" brushRef="#br0" timeOffset="134">1 694 7895,'12'0'-165,"7"0"0,-7 0 1</inkml:trace>
  <inkml:trace contextRef="#ctx0" brushRef="#br0" timeOffset="400">153 760 8109,'19'22'-631,"-2"-1"0,-2 1 479,2 0 0,0 7 0,0-2 0,-5-6 121,-2-4 1,4-2-1,-4 7 1,-1-1 189,1 1 1,-3 0 0,-7 0 142,0-1 1,0 1-1,0 0 169,0 0 0,-2-10 79,-5-5 1,4-7-357,-4-7 1,5-5 0,2-10 0,0 0-187,0 0 0,0 1 0,2-1 0,3 0 153,2 0 0,10 3 0,-2 4 1,1 6 24,-1-1 0,4 8 1,-4-6-1,4 8-110,3 8 1,0 4 0,0 10-1,-1 2-514,1 5 0,-3-3 0,-2 11 1,-4-1 437,-4-2 0,8 7 0,-5-7 0</inkml:trace>
  <inkml:trace contextRef="#ctx0" brushRef="#br0" timeOffset="667">676 956 8109,'12'24'182,"-5"5"1,-4 2 0,-3 6 0,2-8 175,5-5 1,-2 0-1,10 0 1,-1 3 41,-2 0 0,8-15 0,-6 7-114,5-7 0,3-7 1,0-12-1,0-8-100,0-4 1,-8-10 0,1-3 0,-1-2-251,-2-4 0,-2-3 0,-10-3 0,0 1-805,0-1 1,0 3-1,0 2 1,0 5 868,0 3 0,0-8 0,0 5 0</inkml:trace>
  <inkml:trace contextRef="#ctx0" brushRef="#br0" timeOffset="983">1002 1217 7367,'22'22'-64,"0"0"1,0-10-1,0-5 1,-1-5 442,1-2 1,0-2 0,-3-5-1,-2-8-237,-2-4 0,-1-10 0,8-3 1,0 1-238,0-1 1,-8-4 0,-2 5 0,-2-1-85,-5 1 0,4-5 0,-1 6 0,-4 1-32,-1-2 0,-13 7 0,-4-5 0,-3 5-28,2 2 0,-4 2 1,4 6-1,-4 7 340,-3 4 0,8 3 0,-1 3 0,1 6 388,2 13 0,-8 2 1,8 13-1,0 1 344,5 3 0,4 1 0,3-4 1,0-1-291,0 1 1,0-6 0,3-1 0,4-2-480,7 0 0,6 0 0,2-9 0,-1-6-631,1-7 0,7 3 1,0-3-1,-2-2 567,-3-2 0,8-23 0,1-4 0</inkml:trace>
  <inkml:trace contextRef="#ctx0" brushRef="#br0" timeOffset="1200">1460 1130 8109,'0'22'905,"0"0"1,0-8 768,0 1-1557,0-11 1,0 4 0,0-16-194,0-6 1,0 2 0,0-5 0,0-5-239,0-5 0,0-2 0,0 8 1,0-1-725,0 0 0,0 0 1038,0 1 0,0-1 0,0 0 0</inkml:trace>
  <inkml:trace contextRef="#ctx0" brushRef="#br0" timeOffset="1500">1808 825 8109,'0'15'-560,"0"-1"0,3-2 0,1 5 843,4-2 1,-1-8-221,-7 7 0,0-6-200,0 6-38,0-9 175,0 5 0,0-1 0,0 4 0</inkml:trace>
  <inkml:trace contextRef="#ctx0" brushRef="#br0" timeOffset="2067">1830 912 6536,'0'-14'1291,"0"-1"1,0 8 0,-2-5-519,-6 2 1,6-7-388,-5 3 1,2 4-134,-3 3 1,6 7-408,-5 7 1,4 5 0,3 10 0,0 2-44,0 5 1,0-2 0,0 9 0,0 0 196,0-2 0,8 5 0,1-8 0,3 3 98,5 5 0,-7 0 1,0-3-1,-3-7 109,0-5 1,0-2 0,-7 0 0,0 0-36,0-1 0,-2-9 0,-5-4 0,-8-6-221,-4-2 1,-3 0 0,-2 0 0,-3-2-125,-2-6 1,0-4-1,7-7 1,3 2-315,5 2 0,-3 1 0,7-8-55,-2 0 0,9 1 0,3 1 356,13 6 1,6 4 0,3 10-1,-1 0 477,1 0 0,10 0 0,2 0 0,2 3 94,0 4 0,-7-5 0,8 5 1,-1-4-9,-2-3 1,7 0 0,-7 0-1,2-3-31,0-4 1,-7-5 0,5-12 0,-2-3-298,-6-2 0,-2-7 0,-4 4 0,-3-1-115,-3-6 1,-9-2-1,2 0 1,-4 2-86,-3 3 1,-12 9 0,-8 0 0,-9 8-33,-5 5 1,-2 9-1,-5 0 1,2 10 310,3 9 0,2 13 0,-5 4 0,8 3 368,7 5 1,0 2 0,16 3 0,3 2 74,3 4 0,2-11 0,5 5 0,9-6-674,15-4 0,10-2 0,7-13 0,5-4-458,7-8 0,12-5 1,5-2 560,3 0 0,11-19 0,-39 7 0,-1 0 0</inkml:trace>
  <inkml:trace contextRef="#ctx0" brushRef="#br0" timeOffset="2483">3441 281 8339,'-14'0'-235,"2"2"324,2 5 1,3 8 0,7 12-1,0 4 617,0 3 1,0 12-1,0 12 1,0 7-520,0 8 1,7-3 0,3 7-1,2-4-798,5-10 0,-5 0 0,2-15 0,3-7-199,3-9 0,-6-15-643,1-3 1453,-10-9 0,-5-5 0,-13-12 0</inkml:trace>
  <inkml:trace contextRef="#ctx0" brushRef="#br0" timeOffset="2650">3028 673 8339,'9'12'268,"3"-3"1,10-11-81,0-5 0,0 2 0,2-7 0,3 0-293,2 0 0,9 4 0,-1-4 0,6 3-37,8 4 0,-5-5 1,7 3-1,-2 2-643,0 3 0,0 2 785,-8 0 0,1 9 0,-1 3 0</inkml:trace>
  <inkml:trace contextRef="#ctx0" brushRef="#br0" timeOffset="2983">3746 978 7349,'15'0'914,"-1"0"1,1 0-1,7-3-699,-1-4 1,-1-5 0,-3-10 0,-3-2-317,3-5 0,2 2 0,1-7 1,-3 0-141,-3 1 0,-9 3 0,2-3 0,-4 1-114,-3 6 0,0 1 0,0 4 102,0-1 0,-10 10 0,-4 4 300,-6 6 1,1 4-1,2 6 366,2 6 1,8 8 0,-5 7 0,2 5 273,6 0 1,1 7 0,3-7-1,0 2-339,0 0 0,3 1 0,1 4 0,6-2-595,2-3 0,3-7 0,6 2 0,1-4-224,0-8 1,0-4 0,0-1-951,-1-6 0,-1-8 1421,-6-8 0,6-13 0,-8-13 0</inkml:trace>
  <inkml:trace contextRef="#ctx0" brushRef="#br0" timeOffset="3217">4073 63 8271,'0'22'0,"2"-1"125,6 1 1,-6 2-1,5 5 1,-4 8 322,-3 4 0,7 5 0,0 2 1,0 6 54,3 1 1,0 3 0,7 10-1,-3 2-231,3 3 1,0-1 0,0-6 0,-2-3-464,2-5 1,-5-8 0,0-13 0,0-11-1096,0-9 128,-7-7 1,4-12-1,-9-6 1158,0-6 0,0-15 0,0-5 0</inkml:trace>
  <inkml:trace contextRef="#ctx0" brushRef="#br0" timeOffset="3467">4356 63 8274,'7'-15'-84,"1"1"1,-1 7 0,-5-5 565,5 2 1,-4 5 0,4 15 93,-4 11 0,-3 4 0,0 11 1,0 5-62,0 7 1,0 1-1,2 9 1,3 2-217,2 3 1,3 10 0,-5 2 0,4 0-476,3 0 0,-7 5 0,5-10 0,-3-7-231,0-10 1,1-7 0,-8-5 0,0-4-1294,0-8 0,7-5 1700,0-2 0,0-1 0,-7 1 0</inkml:trace>
  <inkml:trace contextRef="#ctx0" brushRef="#br0" timeOffset="3817">5096 629 8198,'15'-22'-655,"-3"-2"1,-2-2 1059,-5-4 0,-5 1 1,-8 10 245,-6 5 1,-6 4 0,-1 10 0,-1 0-405,0 0 1,-7 10 0,0 7 0,2 7-60,3 5 1,5 9 0,2-1 0,5 4-164,2 2 1,3 1 0,7 0 0,2-3 43,6-5 1,4 5 0,9-7 0,1 2 91,0 1 1,0-11 0,0 6 0,-1-3 48,1 0 1,-7-3 0,-3-9-101,-3-2 1,-4-3 0,-12 2 0,-10-6-357,-10-6 0,1-9 0,-8-3 1,0-2-757,0-5 0,8-2 1002,-4-3 0,-3 0 0,-1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51.184"/>
    </inkml:context>
    <inkml:brush xml:id="br0">
      <inkml:brushProperty name="width" value="0.08571" units="cm"/>
      <inkml:brushProperty name="height" value="0.08571" units="cm"/>
      <inkml:brushProperty name="color" value="#E71224"/>
    </inkml:brush>
  </inkml:definitions>
  <inkml:trace contextRef="#ctx0" brushRef="#br0">393 489 8375,'0'29'-15,"0"0"0,0 0 43,0 3 1,0-1 0,0 8-1,0-5-541,0-3 0,0 5 513,0-7 0,0 10 0,0-5 0</inkml:trace>
  <inkml:trace contextRef="#ctx0" brushRef="#br0" timeOffset="700">1 228 8490,'24'0'908,"2"0"0,6-3-453,2-4 0,4 2 1,13-7-1,7 0-314,5 0 0,0-3 0,-2-4 0,-6 2-510,-1 3 0,1-1 0,-9-7 0,-7 3-1285,-5 4 0,-5-4 786,-7 5 0,-10 6 804,-5 8 1,-7 12-1,-5 17 1,-5 8 262,-2 4 0,7 2 1,-4 1-1,2 0 346,-1-1 0,1-7 0,7 1 1,0-1-95,0-2 0,7 5 0,1-8 0,-1 0-227,2 1 0,-6-3 1,4-7-1,-4 0-272,-3-1 1,0 1 0,-3 0-500,-4 0 1,2-10 234,-9-5 0,1-14 0,-4-8 1,5-4 91,3-3 1,1-7 0,8 0 0,0 2-28,0 3 1,0 2 330,0 1 1,10 9 103,5 4 1,4 6 0,3 4 0,0 6-38,-1 6 1,1 13 0,2 4-1,3 1-297,2-1 0,0 5 0,-5-7 0,3-2 17,2-3 1,0-9 0,-7-3 0,-1-3 37,1-4 1,0-2 0,0-3 108,0 0 0,-3-10 1,-2-4-1,-3-6 184,3-2 1,-5-7-1,0-2 1,-2-3-109,-5-5 1,5 1-1,-3-1 1,-2 5-79,-3 3 0,-2-6 0,-2 6 0,-5 2-66,-8 5 0,-4-1 0,-3 18 0,0 2 116,0 3 0,1 19 0,-1 7 0,0 7 227,0 8 0,3 10 1,2 1-1,5-1 9,2-3 0,3-5 0,7-2 1,2-6-170,6-1 1,4 4-1,12-7 1,5-5-694,7-7 1,8-7 559,7-10 0,4 0 0,11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2.090"/>
    </inkml:context>
    <inkml:brush xml:id="br0">
      <inkml:brushProperty name="width" value="0.08571" units="cm"/>
      <inkml:brushProperty name="height" value="0.08571" units="cm"/>
      <inkml:brushProperty name="color" value="#E71224"/>
    </inkml:brush>
  </inkml:definitions>
  <inkml:trace contextRef="#ctx0" brushRef="#br0">0 0 8223,'0'15'192,"0"0"0,0 1 211,0 4 1,0 11 0,3 6-1,4 6 105,8 8 1,4-3 0,3 13 0,0 4-165,-1 5 0,3 13 0,3-6 0,2 3-525,-2 0 1,-5 0 0,-6 4 0,-3-2-771,-4-2 1,-1-17-1,-8-2 951,0-13 0,0 1 0,0-16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58.733"/>
    </inkml:context>
    <inkml:brush xml:id="br0">
      <inkml:brushProperty name="width" value="0.08571" units="cm"/>
      <inkml:brushProperty name="height" value="0.08571" units="cm"/>
      <inkml:brushProperty name="color" value="#E71224"/>
    </inkml:brush>
  </inkml:definitions>
  <inkml:trace contextRef="#ctx0" brushRef="#br0">0 0 8297,'12'3'-1122,"-5"4"1,-2-5 1121,3 5 0,-4 3 0,11-3 0,-10 3-139,2-3 0,-2-4 274,2 4-140,-4-5 0,9-2-69,-5 0 74,-5 0 0,8-9 0,-10-3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59.017"/>
    </inkml:context>
    <inkml:brush xml:id="br0">
      <inkml:brushProperty name="width" value="0.08571" units="cm"/>
      <inkml:brushProperty name="height" value="0.08571" units="cm"/>
      <inkml:brushProperty name="color" value="#E71224"/>
    </inkml:brush>
  </inkml:definitions>
  <inkml:trace contextRef="#ctx0" brushRef="#br0">1 0 8297,'0'12'-630,"0"-2"0,0 0 1,0 2-1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8:59.750"/>
    </inkml:context>
    <inkml:brush xml:id="br0">
      <inkml:brushProperty name="width" value="0.08571" units="cm"/>
      <inkml:brushProperty name="height" value="0.08571" units="cm"/>
      <inkml:brushProperty name="color" value="#E71224"/>
    </inkml:brush>
  </inkml:definitions>
  <inkml:trace contextRef="#ctx0" brushRef="#br0">44 373 7982,'-2'-20'-1060,"-5"6"1,4-5 1208,-4 4 0,4-4 0,3-3-40,0 0 1,-7 8 0,0-1 0,2-2 62,3-2 0,2-3 0,0 0 57,0 0 1,0 1 0,0-1 214,0 0 0,0 8 880,0-1-847,0 10 1,0 8 0,0 16 0,0 10-39,0 5 0,7 2 0,0 8 0,0-1-158,3 1 0,-7 7 1,6 0-1,-1-1-91,-1 4 0,2-6 0,-4 8 0,3-3-155,-4-5 1,1-9 0,0-5 0,2-3-225,-2-4 1,-2-10 0,-1-5-91,5-2 1,-4-6 0,6-8 0,-1-6 107,-1-2 0,3-3 0,-6-6 0,4-4 102,-4-4 0,6 5 0,-3-7 1,1 2 79,1 0 0,-6-8 0,6 6 0,-1-1-18,-1 1 1,7-1 0,-4 6 0,0-6-79,0-1 1,-1 6 0,-4-5 0,2 3-31,-2 0 1,-2 8 0,-1 6-496,5-2 531,-4-2 1,6 9-1,-9 10 221,0 12 0,0 8 1,0 4-1,0 2 181,0 3 1,0 3-1,0-3 1,0 7-4,0 5 0,0-4 0,0-3 0,0-3-112,0-4 0,0 4 0,3 0 0,2 1-144,2-1 0,7-2 1,-4-9-1,0-3-32,-1-3 1,8-9 0,-2 2 99,4-4 0,1-13 0,-3-7 0,-3-7-27,3-5 1,-5-10 0,3 3 0,-1-8 5,-2-6 1,5 4 0,-7-8 0,-1 4-260,1-1 1,-3 0-1,-7 7 1,0 1-701,0-1 0,0 8 0,0 2-2588,0 3 3436,0 2 0,0 26 0,0 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0.133"/>
    </inkml:context>
    <inkml:brush xml:id="br0">
      <inkml:brushProperty name="width" value="0.08571" units="cm"/>
      <inkml:brushProperty name="height" value="0.08571" units="cm"/>
      <inkml:brushProperty name="color" value="#E71224"/>
    </inkml:brush>
  </inkml:definitions>
  <inkml:trace contextRef="#ctx0" brushRef="#br0">1 20 8251,'19'-3'9,"-5"-4"0,-1 5 617,-6-6 1,2 16 0,6 9 0,-8 7-116,-4 5 0,-3 7 0,0-4 1,2 1-152,5 6 1,-4 2 0,4 5-1,-5 3-213,-2 1 1,0 1 0,0-7 0,0-1-165,0 1 1,-7-1 0,-3-1 0,1-6-139,-1-7 1,0-5-1,3-5-125,-7-4 0,4-8 233,3-14 0,4-8 1,3-11-1,0-3 8,0 2 1,3-4 0,4 2 0,8 2 67,4 3 1,-5 5-1,1 2 1,2 5 30,2 2 1,3 3-1,0 7-332,0 0 0,-1 0 1,1 2-429,0 5 0,0 5 0,-1 10 0,-1 0-775,-6 0 0,6-1 1475,-6 1 0,6 0 0,1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0.433"/>
    </inkml:context>
    <inkml:brush xml:id="br0">
      <inkml:brushProperty name="width" value="0.08571" units="cm"/>
      <inkml:brushProperty name="height" value="0.08571" units="cm"/>
      <inkml:brushProperty name="color" value="#E71224"/>
    </inkml:brush>
  </inkml:definitions>
  <inkml:trace contextRef="#ctx0" brushRef="#br0">306 109 8251,'9'-12'791,"-6"-7"1,4 4-95,-5-4 0,-4 5 0,-5 2 0,-8 2-55,-4 5 0,-3 3 1,0 4-1,0 3 23,1 2 1,-8 12 0,0 1 0,2 6-555,3 1 0,2 4 1,3 1-1,2-1-607,2 1 0,10-3 1,-2-7-1,5-1-72,2 1 1,2-2 0,5-6 0,8-7-54,4-4 0,10-6 0,3-4 0,2-7 252,4-6 1,-6-2 0,-1 1 0,-2-1 407,0 0 0,0 0 0,-7 3 0,-3 2 907,-4 3 0,4 9-476,-4-3 1,-6 8-1,-1 8 1,-6 6-451,-2 6 0,0 1 0,0 4 0,3 1-877,4 3 1,-5 0-1,6-7-1876,-6 0 2733,-2 0 0,10-10 0,2-3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0.666"/>
    </inkml:context>
    <inkml:brush xml:id="br0">
      <inkml:brushProperty name="width" value="0.08571" units="cm"/>
      <inkml:brushProperty name="height" value="0.08571" units="cm"/>
      <inkml:brushProperty name="color" value="#E71224"/>
    </inkml:brush>
  </inkml:definitions>
  <inkml:trace contextRef="#ctx0" brushRef="#br0">152 0 8604,'0'22'617,"0"0"1,0 9 0,-2 8 0,-5 9 101,-8 10 0,3 5 0,-2 7 0,-1 5-306,3 5 1,-5 10-1,7-13 1,1 1-560,-1-6 1,-4-4-1,6-8 1,3-9 83,3-14 1,2-18 61,0-5 0,0 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0.833"/>
    </inkml:context>
    <inkml:brush xml:id="br0">
      <inkml:brushProperty name="width" value="0.08571" units="cm"/>
      <inkml:brushProperty name="height" value="0.08571" units="cm"/>
      <inkml:brushProperty name="color" value="#E71224"/>
    </inkml:brush>
  </inkml:definitions>
  <inkml:trace contextRef="#ctx0" brushRef="#br0">1 153 8238,'7'-15'-665,"3"3"0,2 0 1102,5 0 0,2 5 0,3-5 0,2 0-19,5-1 1,5 1 0,9-5-1,1 5-290,0 3 0,6 1 0,1 8 0,-2 0-503,-3 0 0,-5 0 1,-5 0 374,-7 0 0,-5 10 0,-2 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1.150"/>
    </inkml:context>
    <inkml:brush xml:id="br0">
      <inkml:brushProperty name="width" value="0.08571" units="cm"/>
      <inkml:brushProperty name="height" value="0.08571" units="cm"/>
      <inkml:brushProperty name="color" value="#E71224"/>
    </inkml:brush>
  </inkml:definitions>
  <inkml:trace contextRef="#ctx0" brushRef="#br0">196 20 8119,'-15'-12'1053,"1"5"0,2 7 1,-5 7-738,2 8 0,11 4 1,-4 5-1,3 5-152,-2 7 1,5-2-1,-8 3 1,3 1-232,0 3 1,-8 3 0,8 0-1,0-1-934,-3 1 0,7-3 1,-6-2 1000,-1-3 0,8-10 0,-8 6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1.400"/>
    </inkml:context>
    <inkml:brush xml:id="br0">
      <inkml:brushProperty name="width" value="0.08571" units="cm"/>
      <inkml:brushProperty name="height" value="0.08571" units="cm"/>
      <inkml:brushProperty name="color" value="#E71224"/>
    </inkml:brush>
  </inkml:definitions>
  <inkml:trace contextRef="#ctx0" brushRef="#br0">327 150 8119,'22'-21'-617,"-10"-1"0,-5 0 1,-4 0 1450,-3 1 0,0 6 0,-3 3-355,-4 2 1,2 5 0,-9 13 0,-3 9-127,-2 9 0,-3 1 0,0 9 0,3 0 162,4-2 0,-2 7 1,10-4-1,2 1 84,3-1 0,-6 4 1,1-5-1,2 3-148,3-3 0,2 3 0,0-10 0,0-2-36,0-3 0,0-10 1,-3-2-508,-4-2 0,-5-3 0,-10-7 0,1-2-2078,-1-5 0,7 2 2170,1-10 0,-10 1 0,-10-8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2.233"/>
    </inkml:context>
    <inkml:brush xml:id="br0">
      <inkml:brushProperty name="width" value="0.08571" units="cm"/>
      <inkml:brushProperty name="height" value="0.08571" units="cm"/>
      <inkml:brushProperty name="color" value="#E71224"/>
    </inkml:brush>
  </inkml:definitions>
  <inkml:trace contextRef="#ctx0" brushRef="#br0">1 20 8028,'0'-12'576,"0"5"0,0 14 0,0 10-141,0 10 0,0 7 0,0 12 0,0 4-92,0 8 0,0-2 1,0 5-1,0 4-507,0 5 1,0 3 0,0-8 0,2 0-1148,6 1 0,-6-11 1311,5-4 0,5-15 0,1-4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2.856"/>
    </inkml:context>
    <inkml:brush xml:id="br0">
      <inkml:brushProperty name="width" value="0.08571" units="cm"/>
      <inkml:brushProperty name="height" value="0.08571" units="cm"/>
      <inkml:brushProperty name="color" value="#E71224"/>
    </inkml:brush>
  </inkml:definitions>
  <inkml:trace contextRef="#ctx0" brushRef="#br0">1 349 8207,'34'-44'-650,"-5"3"0,-5 5 1175,-2 7 1,7 7 0,2 8-1,1 6-8,-1 6 1,5 12 0,-4 7 0,-1 7-247,1 5 0,-3 10 0,-7-6 0,-1 4-100,1-1 0,-10 0 0,-5 5 0,-4-2-292,-3-3 1,-3-6 0,-4 3-1,-7 1-275,-6 0 1,-9-5 0,-2 3 0,-1-6-141,1-6 1,-5-6 0,4 1-1,1-8 17,-1-5 0,3-4 0,10-8 0,2-9 443,2-8 0,11-9 0,-4 5 0,6-3 4,2-5 0,10 0 0,6 3 0,9 7 489,4 5 1,2 2 0,-4 3 0,4 4 109,3 8 1,2 4 0,8 6 0,-3 4-154,-5 8 1,6 4 0,-9 3 0,1-1-189,-5 1 1,-5 2 0,-2 1 0,-2-1-40,-6-5 0,3-2-251,-10 5 0,-2-3 1,-12-4-23,-8-8 0,-4-7 0,-3-7 1,0-8 145,1-4 0,6-10 0,3-3 0,0-1-75,0-6 1,7-5 0,-2-4 0,4-3-86,3 3 1,3 2 0,2 2 0,7 1-175,7-1 1,-2 10-1,12 5 1,-5 7-17,-2 8 1,7 4 0,0 10-1,-2 0 78,-3 0 1,-10 17 0,1 7 0,-1 8 163,-1 6 1,-4-4 0,-6 3 0,2 1 323,2 3 1,0 3-1,-5 0 1,3-3 323,3-5 0,1 3 1,-4-10-1,5-3-137,2-1 1,2-6-1,8-5 1,0-6-306,0-6 0,2-2 1,3-2-1,4-6-46,3-6 1,-8-8 0,6-7 0,-3-7-355,0-5 1,-2 0 0,-13 2-1,-4 3-224,-1-3 1,-6-2 0,4-3 0,-4 3 69,-3 5 0,-10-3 0,-5 8 1,-6-1 215,-8 1 1,4 11 0,-6 13 0,2 5 408,0 2 0,0 4 0,7 9 0,0 11 745,0 7 0,8 13 1,2 7-1,2-3-358,5-2 1,3 5-1,2 0 1,0-5-630,0-8 0,12 3 0,7-4 0,13 1-887,9-1 1,0-8 0,17-15 0,3-9 52,2-10 0,4-12 0,3-17 887,3-9 0,0-15 0,-8 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2.950"/>
    </inkml:context>
    <inkml:brush xml:id="br0">
      <inkml:brushProperty name="width" value="0.08571" units="cm"/>
      <inkml:brushProperty name="height" value="0.08571" units="cm"/>
      <inkml:brushProperty name="color" value="#E71224"/>
    </inkml:brush>
  </inkml:definitions>
  <inkml:trace contextRef="#ctx0" brushRef="#br0">1 175 8763,'2'12'2338,"5"-5"-2004,8-4 1,14-6 0,10-2-1,7-4-255,4-3 0,9-3 0,-6-7 1,0 1-215,0-1 1,5 0 0,-9 0 0,-8 3-76,-10 4 0,-7 6 1,-2 9 408,0 0 0,-7 9 0,-3 6 1,-3 7 222,-4 7 1,-2-5-1,-3 7 1,0-2-192,0 0 0,0 0 0,0-7 0,0 0-243,0 0 1,0 0 0,0-1-903,0 1 0,0 0 154,0 0 0,-3-10 359,-4-5 0,-3-7 0,-4-7 66,6-8 1,6-4 814,2-3 0,2 10 232,6 5 0,4 4 0,10 6-481,-1 4 0,1 5 0,0 12 0,0 3-448,-1 2 0,1 0 0,0-5 0,0 3-299,0 2 0,-3 0 1,-2-7-1,-5-1-799,-2 1 1,-1-2 0,-4-3 1314,2-3-525,1-9 0,-6-5 539,5-15 1,-4-4 0,6 0-1,-1 2 328,-1 2 1,8 8 0,-6-8 0,3 1 30,5 2 1,-5-8 0,3 8 0,2-2-180,2-1 1,3 1 0,0-8-1,-1-2-154,1-5 1,0 5 0,0-5 0,-3 4-74,-4 4 1,2-8-1,-10-1 1,-2 4 4,-3 2 1,-4 9 0,-6 3 200,-6 2 0,-5 3 1,-3 7-1,0 3 443,0 4 0,0 5 1,1 12-1,-1 3 41,0 2 1,8 7 0,2-5 0,2 1-218,5-1 1,3 6 0,2-8 0,2 0-178,5 2 1,5-7 0,13 5 0,4-7-776,7-7 0,5 2 1,5-10-1,2-2-675,3-3 0,0-4 1187,-7-5 0,9-6 0,2-8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3.450"/>
    </inkml:context>
    <inkml:brush xml:id="br0">
      <inkml:brushProperty name="width" value="0.08571" units="cm"/>
      <inkml:brushProperty name="height" value="0.08571" units="cm"/>
      <inkml:brushProperty name="color" value="#E71224"/>
    </inkml:brush>
  </inkml:definitions>
  <inkml:trace contextRef="#ctx0" brushRef="#br0">1 1 10622,'0'22'1453,"2"-3"0,3-2-1394,2-3 1,10 1 0,-2 4-1,4-2-481,3-2 0,2-8 0,3 5 1,2-2-919,-3-5 1,1-3 0,0-2 1339,2 0 0,9-10 0,-4-2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3.583"/>
    </inkml:context>
    <inkml:brush xml:id="br0">
      <inkml:brushProperty name="width" value="0.08571" units="cm"/>
      <inkml:brushProperty name="height" value="0.08571" units="cm"/>
      <inkml:brushProperty name="color" value="#E71224"/>
    </inkml:brush>
  </inkml:definitions>
  <inkml:trace contextRef="#ctx0" brushRef="#br0">132 20 8050,'-3'-12'350,"-4"5"0,4 16 1,-4 13-1,2 12 64,-2 7 0,5 12 0,-6 8 1,4 9-146,-4 10 0,6 7 1,-5 7-1,2 6-283,-2-1 0,4-2 0,-7-13 1,3-6-846,0-13 859,0-9 0,-3-13 0,-2 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4.243"/>
    </inkml:context>
    <inkml:brush xml:id="br0">
      <inkml:brushProperty name="width" value="0.08571" units="cm"/>
      <inkml:brushProperty name="height" value="0.08571" units="cm"/>
      <inkml:brushProperty name="color" value="#E71224"/>
    </inkml:brush>
  </inkml:definitions>
  <inkml:trace contextRef="#ctx0" brushRef="#br0">44 1 8199,'-7'14'0,"-3"-1"384,-2-4 0,7 8 1,-2-2-1,5 6 158,2 8 1,0 8 0,0 11-1,0 5-223,0 3 1,7 2 0,0 7 0,0 1-515,3-1 1,-8-9-1,6-8 1,-6-9-2834,-2-10 1315,0-5 1713,0-22 0,0-14 0,0-21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4.650"/>
    </inkml:context>
    <inkml:brush xml:id="br0">
      <inkml:brushProperty name="width" value="0.08571" units="cm"/>
      <inkml:brushProperty name="height" value="0.08571" units="cm"/>
      <inkml:brushProperty name="color" value="#E71224"/>
    </inkml:brush>
  </inkml:definitions>
  <inkml:trace contextRef="#ctx0" brushRef="#br0">1 1 7739,'7'21'112,"0"1"0,1 0 0,-6 0 733,5 0 1,3-8 0,7-2 0,-3-2-554,3-5 0,12 4 0,8-1 0,6-4-172,8-1 1,-5-13-1,7-4 1,-2-6-198,0-1 1,0 1-1,-8 3 1,-2 5-478,-4 2 0,-6-4 406,-9 7 1,-8 2-1,-2 12 1,-2 8 411,-5 4 1,-3 5 0,-2 5 0,0 8-24,0 4 0,0-5 1,-2 0-1,-3 3-53,-2 2 1,0 0-1,7-2 1,0-5-290,0-3 0,0-2 0,0-7-476,0 0 450,0-10 0,0-5 0,2-14 0,3-10-4,2-10 1,0 3 0,-7-7 0,3 2 40,4 0 1,-2 0 0,7 7 0,0 0 174,0 0 1,-5 10 0,8 3-25,2-1 1,2 10-1,3-3-7,0 8 0,-8 12 0,1-2 0,-1 7-460,-2 7 0,8-5 0,-8 5 0,2-5-369,1-2 0,-3-8 1,5 1-1,-2-1 775,1-2 0,4-2 0,2-10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4.900"/>
    </inkml:context>
    <inkml:brush xml:id="br0">
      <inkml:brushProperty name="width" value="0.08571" units="cm"/>
      <inkml:brushProperty name="height" value="0.08571" units="cm"/>
      <inkml:brushProperty name="color" value="#E71224"/>
    </inkml:brush>
  </inkml:definitions>
  <inkml:trace contextRef="#ctx0" brushRef="#br0">219 261 8165,'21'-21'0,"-1"-8"0,-3 0 0,-5 0 204,-2-3 1,-3 8 0,-7-5-1,-3 7 333,-4 8 0,2-3 0,-9 9 0,-6 4 195,-6 1 0,2 13 0,-5 4 0,4 6-38,4 1 1,-1 4-1,0 1 1,0 6-585,0 2 0,3-8 1,5 3-1,6-5-757,6-2 0,2 0 1,0 0-21,0 0 0,10-10 1,4-5-1,5-5 48,3-2 1,0-2-1,0-3 1,0-5 658,-1-2 1,1 5-1,0-5 149,0 2 0,-1 3 0,1 7 222,0 0 1,0 2 0,-3 6 0,-2 6-462,-2 6 1,-3-6 0,5 1 0,-5 2-1016,-3 2 0,6-5 1065,-8 1 0,10-1 0,-5 8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5.299"/>
    </inkml:context>
    <inkml:brush xml:id="br0">
      <inkml:brushProperty name="width" value="0.08571" units="cm"/>
      <inkml:brushProperty name="height" value="0.08571" units="cm"/>
      <inkml:brushProperty name="color" value="#E71224"/>
    </inkml:brush>
  </inkml:definitions>
  <inkml:trace contextRef="#ctx0" brushRef="#br0">22 1 8071,'0'14'374,"-2"1"-34,-5 2 0,4 5 0,-4 7 0,5 7-18,2 5 0,7 10 1,0 2-1,0 3-147,3 4 1,0-4 0,7 2-1,-5 0-724,-3-2 0,1-3 1,-5-9-1,2-3 549,-2-5 0,-3-14 0,-2-13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5.466"/>
    </inkml:context>
    <inkml:brush xml:id="br0">
      <inkml:brushProperty name="width" value="0.08571" units="cm"/>
      <inkml:brushProperty name="height" value="0.08571" units="cm"/>
      <inkml:brushProperty name="color" value="#E71224"/>
    </inkml:brush>
  </inkml:definitions>
  <inkml:trace contextRef="#ctx0" brushRef="#br0">0 44 8071,'22'0'828,"2"0"-468,5 0 1,5 0 0,12 0-1,2 0-377,3 0 1,17 0 0,-3-3 0,3-2 16,0-2 0,-3-10 0,0 5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5.899"/>
    </inkml:context>
    <inkml:brush xml:id="br0">
      <inkml:brushProperty name="width" value="0.08571" units="cm"/>
      <inkml:brushProperty name="height" value="0.08571" units="cm"/>
      <inkml:brushProperty name="color" value="#E71224"/>
    </inkml:brush>
  </inkml:definitions>
  <inkml:trace contextRef="#ctx0" brushRef="#br0">1 1 8068,'0'31'121,"0"-6"1,0 6-1,0 0 264,0 6 1,0 11 0,0 5 0,0 1 62,0-1 0,7 7 1,3 1-1,-1 4-339,1 0 1,0 6 0,-5-16-1,2 1-460,-2-5 1,0 0 0,-1-8 0,4-9-780,-3-7 1,-3-13-1,-4-2 1130,-6-2 0,-4-13 0,-10-9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6.583"/>
    </inkml:context>
    <inkml:brush xml:id="br0">
      <inkml:brushProperty name="width" value="0.08571" units="cm"/>
      <inkml:brushProperty name="height" value="0.08571" units="cm"/>
      <inkml:brushProperty name="color" value="#E71224"/>
    </inkml:brush>
  </inkml:definitions>
  <inkml:trace contextRef="#ctx0" brushRef="#br0">1 131 8068,'22'0'-277,"-8"0"1,1 0-1,2 0 585,2 0 1,3 0 0,0 0 0,-1 0 33,1 0 1,2 7-1,3 3 1,2 0-114,-2 0 0,-3 6 0,-2-1 1,-3 4-169,-5 3 1,3 0 0,-9 0 0,-3-1-99,-3 1 0,-4 0 0,-6-3 0,-6-4-87,-6-8 0,-1 3 0,-1-3 0,0-2-15,0-3 1,8-9 0,-1-5-1,1-5 31,2-7 0,2-5 0,10 0 0,0-5 68,0 0 0,2-7 0,6 7 0,6 0 196,5 5 0,3 5 0,2 2 0,3 3 145,2 4 0,0 6 1,-7 9-1,2 2 33,5 5 1,-5 5 0,5 10 0,-4 2-14,-4 5 1,-1-4 0,-3 6 0,-5-2-50,-3 0 1,6 0 0,-8-7 0,-2 0-349,-3-1 0,-2 1 1,0 0-1,-2-3-316,-5-4 1,-5-5 317,-10-10 0,3-3 1,2-4-1,5-8-71,2-4 1,3-10-1,7 0 1,0 0-23,0-3 1,0 8 0,0-7 0,2 2-104,5 0 0,5 0 0,8 7 0,-1 3-21,3 4 1,-5-2-1,12 10 1,-5 2 145,-2 3 1,0 2 0,-1 0 0,1 2 37,0 5 1,-3-2-1,-4 10 1,-6-1 329,1-2 0,-7 8 0,4-6 0,-5 5 154,-2 3 1,0 0-1,0 2 1,3 3-37,4 2 0,-5 0 0,6-7 1,-4-1-17,4 1 1,-3-2 0,9-6-63,3-7 0,2-7 1,3-7-1,0-7-169,0-6 1,-8-9 0,-2-2-1,0-1-255,0 1 1,-7-5 0,3 4 0,-8 1-191,-8-1 0,-4 6 0,-10 9 0,1 4-25,-1 4 0,-7 2 0,0 7 0,2 0-200,3 0 1,2 2-1,3 5 1,2 8-1335,2 4 1910,11 3 0,-6 0 0,10-1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3.074"/>
    </inkml:context>
    <inkml:brush xml:id="br0">
      <inkml:brushProperty name="width" value="0.08571" units="cm"/>
      <inkml:brushProperty name="height" value="0.08571" units="cm"/>
      <inkml:brushProperty name="color" value="#E71224"/>
    </inkml:brush>
  </inkml:definitions>
  <inkml:trace contextRef="#ctx0" brushRef="#br0">393 173 8181,'-22'-42'165,"0"6"0,0 7 239,1 5 1,-4 9 0,-1 3 0,-3 3 106,2 4 1,3 12 0,5 8-1,2 6-304,2 8 0,3 5 1,-3 10-1,8 2-112,5 5 1,2-3 0,2 10 0,5 0 212,8-2 1,4-3 0,3-9 0,0 2-35,0 4 1,-8-6-1,1 2 1,-1-10-100,-2-4 1,-2-3 0,-10-8-1,-2 1-237,-6 0 0,-4-10 0,-10-5 0,-2-4-610,-5-3 1,5 0 0,-7 0 0,2 0 671,-1 0 0,1-10 0,8-2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7.083"/>
    </inkml:context>
    <inkml:brush xml:id="br0">
      <inkml:brushProperty name="width" value="0.08571" units="cm"/>
      <inkml:brushProperty name="height" value="0.08571" units="cm"/>
      <inkml:brushProperty name="color" value="#E71224"/>
    </inkml:brush>
  </inkml:definitions>
  <inkml:trace contextRef="#ctx0" brushRef="#br0">131 542 8068,'22'-9'-21,"4"4"0,-1-10 141,-6-2 1,-12 5 325,0-2 0,-14 9 1,-7-2-1,-6 7 7,-1 7 0,-1 5 1,0 10-1,0-1-59,0 1 1,1 7 0,-1 3 0,3-1-283,4 1 0,5-1 0,10-4 0,0 2-85,0-3 1,0-9-1,3-2-189,4 2 0,5-8 1,10-4-1,0-10 5,-1-9 1,8-15 0,0-5 0,-2-5-126,-3-4 0,-2 4 0,0-12 0,0 5 40,-1 3 1,-6-8-1,-3-2 1,-2-1-3,-5 1 0,-3 2 0,-2 8 1,0-1 151,0 1 1,0 2 0,-2 7 249,-6 12 0,3 12 0,-7 20 273,3 12 1,-1 2-1,5 15 1,-2 4 33,2 6 1,3 9-1,2-8 1,0 1-146,0 2 0,2 1 0,3 6 0,5-4-177,2-3 1,2-9 0,8-11 0,0-1 28,0-5 0,-1-6 1,1-6-1,0-8 12,0-4 0,-8-6 0,-2-4 0,0-10-425,0-10 0,-7 3 0,3-7 1,-4 2-185,4 0 0,-6-8 1,5 6-1,-4-1-65,-3 1 0,0-1 1,0 6-1,0-3-233,0 2 1,0 3 0,0 2-1736,0 0 1035,0 10 1423,0 3 0,0 9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7.633"/>
    </inkml:context>
    <inkml:brush xml:id="br0">
      <inkml:brushProperty name="width" value="0.08571" units="cm"/>
      <inkml:brushProperty name="height" value="0.08571" units="cm"/>
      <inkml:brushProperty name="color" value="#E71224"/>
    </inkml:brush>
  </inkml:definitions>
  <inkml:trace contextRef="#ctx0" brushRef="#br0">22 22 8068,'0'22'-13,"0"-8"1,0 1 178,0 2 1,0-5 0,-2 0 0,-3 0 231,-2 0 0,-1 3 0,8 6 0,0 1 169,0 0 1,0 7 0,0 0 0,0 0-169,0 3 0,0-8 0,0 7 0,3-4 137,4-5 1,-2 2 0,9-15-172,3 4 1,3-9-1,1 1 1,1-12-273,0-15 0,-8-2 1,1-12-1,-1-3-240,-1-2 1,4 5-1,-10-1 1,-2-1-652,-3-4 0,-2 9 0,0 4 0,0 4-972,0 4 0,0-1-417,0 0 2187,-10 10 0,8 2 0,-8 10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08.320"/>
    </inkml:context>
    <inkml:brush xml:id="br0">
      <inkml:brushProperty name="width" value="0.08571" units="cm"/>
      <inkml:brushProperty name="height" value="0.08571" units="cm"/>
      <inkml:brushProperty name="color" value="#E71224"/>
    </inkml:brush>
  </inkml:definitions>
  <inkml:trace contextRef="#ctx0" brushRef="#br0">175 218 7679,'15'-15'1518,"-1"1"-899,-9-1 0,-5 3 1,-15 5-194,-4 5 0,-3 11 1,0 6-1,1 7-125,-1 7 1,3-3 0,2 8 0,5 0-116,2 0 0,-5-5 0,8 7 1,2 1-23,3-4 1,4 1 0,5-7 0,8 2-277,4-2 0,6-6 1,1-6-1,6-8-397,2-4 1,-1-3-1,6 0 1,-3-3-214,3-4 1,-7-13 0,-3-9 0,-5 0 223,-2-2 0,-3 4 0,-2-7 0,-5 1 342,-2-1 0,-3 7 0,-7-2 0,0 5 421,0 2 0,-3 0 0,-4 1 206,-7-1 0,-6 10 0,-1 4 0,-1 6 253,0 2 1,0 10 0,3 4 0,2 6-337,2 1 1,3 1 0,-5 0 0,5 0-175,3-1 0,1 8 0,8 1 0,0-4-260,0-2 1,10-2-1,7 0 1,10 0-477,9-1 0,5-1 1,3-6-1,2-4-256,4 0 0,-1-8 0,6 3 0,-1-10 66,-6-9 0,-2-8 0,-2-5 0,-3-4 401,-5-3 1,-5 0-1,-9-5 1,0 3 310,0-3 0,-8-2 0,-2-2 0,-2-1 0,-5 0 0,-12 8 0,-8 2 0,-4 3 406,-3 4 0,0 5 0,0 8 0,1 7 199,-1 4 0,0 3 1,3 3-1,2 4-206,2 7 0,8 15 0,-5 5 0,2 3-127,5-1 1,3 0-1,4 8 1,6-1 302,6 1 0,6-1 0,1 1 0,1-3 20,0-5 0,0 3 0,-3-10 0,-2-2 463,-3-3 1,-1-2-841,1 0 0,-7-10 1,-16-5-1,-11-5-1625,-6-2 1,-6 0 0,3 0 1406,-7 0 0,-5-9 0,-3-3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20.781"/>
    </inkml:context>
    <inkml:brush xml:id="br0">
      <inkml:brushProperty name="width" value="0.08571" units="cm"/>
      <inkml:brushProperty name="height" value="0.08571" units="cm"/>
      <inkml:brushProperty name="color" value="#E71224"/>
    </inkml:brush>
  </inkml:definitions>
  <inkml:trace contextRef="#ctx0" brushRef="#br0">306 87 8535,'12'-9'647,"-3"6"1,-23 10 0,-3 15-458,0 2 0,0 8 0,-5-1 0,1 1-150,-1-1 1,0 8 0,0-5-1,0 2-672,1 0 0,-1 1 1,0 4-1,3-5 632,4-7 0,-4-5 0,7-2 0</inkml:trace>
  <inkml:trace contextRef="#ctx0" brushRef="#br0" timeOffset="184">110 0 8213,'0'22'0,"0"0"588,0-1 1,0 9 0,0 1 0,2 3-16,5 5 0,5 2 0,8 2 1,-3 1-641,-3-1 0,1-6 0,7-1 0,-1 3 67,1 2 0,0 2 0,0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17.682"/>
    </inkml:context>
    <inkml:brush xml:id="br0">
      <inkml:brushProperty name="width" value="0.08571" units="cm"/>
      <inkml:brushProperty name="height" value="0.08571" units="cm"/>
      <inkml:brushProperty name="color" value="#E71224"/>
    </inkml:brush>
  </inkml:definitions>
  <inkml:trace contextRef="#ctx0" brushRef="#br0">545 64 8249,'0'-15'-1333,"0"1"1865,0-3 49,0 7 0,0 3 0,-2 14-278,-6 8 0,6 6 1,-5 8-1,2 10-10,-2 10 1,2-1 0,-7 10-1,2 3-192,5 1 0,-5 1 0,3-2 0,2-3-361,3 2 0,2-9 1,-2-5-1,-3-9-1934,-3-6 2194,1-2 0,-3-7 0,-2 0 0</inkml:trace>
  <inkml:trace contextRef="#ctx0" brushRef="#br0" timeOffset="466">1 521 8693,'2'12'647,"5"-5"0,8 3 0,14-3 0,7-2-699,5-2 1,13-6 0,4-4 0,4-8-286,4-4 0,-1-3 0,-2-2 0,-5-5-95,-7-7 0,0 2 1,-8-2-1,-9-3 64,-7-2 1,-8 5 0,-2 2 0,-5 2 874,-2 6 390,-3 1 0,-9 16-473,-6 9 1,6 17 0,-5 14 0,4 1-67,3-1 1,0 0 0,0-4-1,0 5-171,0 1 0,8 1 0,-1 5 1,-2-5-239,-3-3 0,-2 6 0,0-6 0,0 3-53,0 5 1,-10-8 0,-2-2 0,-2-5-188,-1-2 1,8-3-1,-7-4-11,-3-8 0,4-4 1,1-6 43,3-4 1,-1 2 0,5-9 460,-2-3 0,0 5-72,7-3 0,2 10 0,5-2-104,8 5 1,4 2-1,3 2 1,0 3-457,0 2 0,-1 10 0,1-5 0,-3 3-706,-4-1 1135,4-9 0,-7 14 0,10-7 0</inkml:trace>
  <inkml:trace contextRef="#ctx0" brushRef="#br0" timeOffset="850">1046 804 8312,'14'-2'182,"1"-5"1,-1-6 0,8-8 0,-2-1-58,-6 0 1,5 0 0,-2-2 0,8-2-148,4-4 0,-3-6 0,-9 7 0,-2 3 26,2 1 1,-8 4 0,-1-1-77,-6 0 1,-4 10-1,-6 5 1,-6 4 333,-6 3 0,-4 0 0,-2 3 0,-6 4 255,-2 7 0,5 6 0,-5 4 0,3 3-36,4 2 0,-4 2 1,2-4-1,2 4-59,3 3 0,9-7 0,3 2 0,3-5-50,4-2 0,5-1 0,7-1 0,10-6-270,10-6 0,7-6 0,9-2 0,1 0 30,-1 0 0,1-2 1,-1-3-1,1-5-3626,-1-2 0,-1 5 3494,-6-8 0,5 1 0,-7-8 0</inkml:trace>
  <inkml:trace contextRef="#ctx0" brushRef="#br0" timeOffset="1542">2244 369 8337,'-22'0'14,"0"0"1,0 0 0,0 0-1,1 2 161,-1 5 1,0 3-1,0 7 1,1-2-225,-1 1 0,2 4 0,4 2 0,3-1-123,4 1 0,1 0 1,8 0 139,0-1 1,3 1 0,4-2 0,5-1 295,0 3 1,8-5-1,-8 12 1,2-3 115,1 3 0,-10-2 0,2 7 0,-5 0 111,-2 0 0,0-1 0,-2 6 0,-5-5-221,-8-3 1,-4 3 0,-3-9-1,-2-8-70,-5-5 0,5-5 0,-5-7 1,2 0-185,-2 0 1,12-3-1,-5-4 1,5-7-381,5-6 0,3-1 0,9-4 1,0-1-651,0-3 1,2 0 0,5 4 0,10-1 1013,10-3 0,7-10 0,9 5 0</inkml:trace>
  <inkml:trace contextRef="#ctx0" brushRef="#br0" timeOffset="1633">2287 586 8337,'12'0'4181,"8"0"-3828,-8 0 1,7 3 0,-2 2-676,-2 2 0,-11 3 0,6-3-2250,0 7 2572,-8-4 0,17 9 0,-6-6 0</inkml:trace>
  <inkml:trace contextRef="#ctx0" brushRef="#br0" timeOffset="1783">2440 238 8420,'-3'-19'815,"-4"4"-914,4-4-381,-16 16 1,17 3 479,-6 15 0,6 4 0,2 3 0</inkml:trace>
  <inkml:trace contextRef="#ctx0" brushRef="#br0" timeOffset="2033">2570 369 8119,'10'21'-162,"-8"1"1,6 0-1,-4 2 478,4 5 1,-6-5-1,8 5 1,-3-2 418,0 2 0,3-5 0,-5 5 1,2-4-59,-2-4 1,0-1 0,0-3-277,2-3 1,3-9-389,-3 2 0,-5-14 0,5-8 0,-2-4-410,3-3 0,-6-2 1,8-2-1,-3-4-757,0 4 0,3-6 0,-5 3 1,4 0 1153,3-2 0,3 7 0,7-8 0</inkml:trace>
  <inkml:trace contextRef="#ctx0" brushRef="#br0" timeOffset="2350">2853 521 7534,'8'22'0,"-1"0"-203,-2-1 0,-3-6 0,-2-1 0,0 3 1143,0 3 0,3 2-735,4-1 1,5-9-1,10-4-169,-1-6 1,-6-2-1,-1-2 1,3-6-63,3-6 1,2-5-1,-1-3 1,1 0-113,0 0 0,0-7 1,-3-2-1,-2-1-46,-3 1 1,-1-5 0,3 4 0,-3 1-147,-4-1 1,-1-4 0,-8 7 0,0 2 167,0 3 0,0 10 1,-3 1-1,-4 4 392,-8 4 0,-4 5 0,-5 7 1,-3 10 375,-2 10 1,0-1-1,7 8 1,1 0 161,-1 0 1,2 2 0,3 5-1,5-2-266,3-3 1,1-9 0,8 2 0,0-2-657,0 2 0,10-12 0,7 2 0,7-7-683,5-7 0,8 5 0,-6-3 837,3-2 0,2-13 0,8-4 0</inkml:trace>
  <inkml:trace contextRef="#ctx0" brushRef="#br0" timeOffset="2649">3354 586 8337,'0'22'37,"0"-7"0,0-1 511,0 3 1,0-5-262,0 3 0,0-8 0,-2 5-73,-5-2 0,2 4-586,-10-6 0,10-4 131,-2-11 0,5-5 0,2-10 0,0 1-76,0-1 1,2-2-1,5-3 1,8-2 191,4 2 1,3-4 0,0 4-1,0 5 430,-1 6 0,-4 3 0,3-1 1,4 7 261,0 4 0,-7 8 0,-3 7 1,3 12-696,3 8 1,-8 4-1,-2 8 1,-3-1 127,0 1 0,0-1 0,-7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49:23.198"/>
    </inkml:context>
    <inkml:brush xml:id="br0">
      <inkml:brushProperty name="width" value="0.08571" units="cm"/>
      <inkml:brushProperty name="height" value="0.08571" units="cm"/>
      <inkml:brushProperty name="color" value="#E71224"/>
    </inkml:brush>
  </inkml:definitions>
  <inkml:trace contextRef="#ctx0" brushRef="#br0">3 327 8547,'12'-10'-254,"7"5"1,-4-7-1,4 2 594,3 6 1,10-8-1,6-3 1,11-4 13,9-3 1,14 0 0,8-2 0,2-3-209,-2-2 0,0 0 0,-12 7 1,-8 3-214,-4 5 0,-8-3 1,-11 9-774,-8 4 573,-15 1 0,-6 3 1,-16 0-1,-6 3 21,-6 4 1,-9-2-1,0 9 1,0 1 40,-2-3 1,-3 7 0,-10-4-1,1 4 100,-1 3 0,1 7 0,-3 0 0,-3-3 167,-1-1 1,1-4 0,11 1 0,-1 0 154,-7 0 0,2 4 0,-7-1 0,8-6 45,7 0 0,2-2 1,7 0 361,-2-2 0,5-11-393,17 4 0,9-6 0,22-4 0,8-6-73,11-6 0,10 2 1,15-3-1,2-2-35,3-2 1,7-3-1,-5 1 1,0 1-36,0 6 0,5-6 0,-8 8 1,1-2-422,2-1 0,-10 8 1,3-5-1,-10 2 333,-5 5 0,-2 3 0,-7 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4T17:27:54.997"/>
    </inkml:context>
    <inkml:brush xml:id="br0">
      <inkml:brushProperty name="width" value="0.06" units="cm"/>
      <inkml:brushProperty name="height" value="0.06" units="cm"/>
      <inkml:brushProperty name="color" value="#004F8B"/>
    </inkml:brush>
  </inkml:definitions>
  <inkml:trace contextRef="#ctx0" brushRef="#br0">3528 209 7993,'0'-41'128,"0"2"0,0 5 0,0 3 0,2 7 0,3 4 0,5 8 0,-1 5 0,1 12 0,-5 14 0,0 17 0,0 13 0,2 9 366,-2 5 0,-3 4 0,-2 4 1,0 6-283,0 8 1,0-1 0,0 16 0,-2-1-111,-5 0 1,5-47 0,1 0 0,-3 5 0,-2 2 0,3 4 0,-1 0-80,1 5 0,-1 0 0,-1-2 0,0 1 0,3 1 0,-1-1 0,0-2 0,-1-2 99,2-1 0,-1 0 0,-1-3 1,-1 0-1,1 4 0,0 0 1,2 0-1,0 0-64,0-3 0,1-1 1,1-2-1,0-1 1,0-1-1,0-1 1,0 1-1,0-1-49,0 1 1,0-1-1,0 43 1,0-8-1,0-9-84,0-5 0,0 5 0,0-5 0,0 2-2,0 6 0,0-6 1,3 0-1,1 1 79,4-1 0,1-9 0,-4 0 0,2-10-23,-2-5 1,5 8-1,-3-3 1,-2 5 40,-3 2 1,6 0-1,-1 1 1,-2-1-64,-3 0 0,1-9 0,1-3 0,4-2 36,-3 0 1,-3 12-1,0 2 1,3 10 245,2 2 1,1 8 0,-8-5 0,0 5-244,0 2 1,0-12 0,0-8 0,0-6 60,0-1 0,0 6 0,2 6 0,3 8-26,2 5 1,1 4 0,-8 6 0,0-45 0,2 1-131,2 3 1,-1-1 0,0 44 0,4-8 0,-2-7-62,2 1 1,-5-3-1,8 4 1,-3 3 303,1-4 0,-1 4 0,-5-7 0,3 4-37,2 3 0,8-2 0,-5-5 0,-1-5-216,1 0 0,7-5 1,-3 8-1,3-6-54,-2-9 1,4-7 0,-7-15 0,3-2-617,-1-3 0,-9-17 1,5 1-1307,0-8 2085,-8-5 0,8-7 0,-10 0 0</inkml:trace>
  <inkml:trace contextRef="#ctx0" brushRef="#br0" timeOffset="1332">131 6785 8346,'-22'8'0,"0"-1"-58,0-2 1,8-3 0,-1-2 766,-2 0 1,8 3-607,2 4 1,4-2-44,3 9 0,3-9 1,4 5-1,7-3 93,6 0 0,1 3 1,4-5-1,1 4-21,3 4 1,10-9 0,-3 4 0,5-6-24,3-2 0,0 7 0,1 1 0,6-4-28,7-1 1,8-3 0,4-3 0,2-1 60,-1-4 0,6-9 0,0 5 0,3-2-37,0-1 0,-2 1 0,1-6 0,-4 3-110,0 3 1,-4-1-1,6-4 1,-2 2 24,-5 3 0,-2 6 1,-3-4-1,1 3-1,-1 4 1,0-5 0,1 3 0,-1 0-84,0-3 1,1 5-1,1-7 1,4 0-4,1 0 0,8 4 0,-5-4 1,5 3 42,9 4 1,-9-5 0,7 3 0,-2 2-83,0 3 0,2-6 1,0 1-1,0 2 120,0 3 1,3 2 0,4 0-1,-44 0 1,2 0-10,1 0 0,0 0 1,1 1-1,1 0 1,-1 1-1,1 1 1,-2 1-1,0-1-9,-2 0 0,0-1 0,3 0 0,1-1 0,-2 0 0,0 0 0,3 1 0,0 1 42,-3 0 0,0 1 1,1 0-1,-2-1 1,45 0-1,2 2 18,-47-2 0,1 1 1,-1 3-1,0 0 0,0-1 1,0-2-1,47 6-38,-2-1 1,-46-1-1,2-1 1,-3-2 0,1 0-1,1 0 1,0-1-127,-1 1 1,0 0 0,46 10 0,-8-6 0,6 1-69,-45-5 1,1 0-1,46 2 1,-3-5-1,-2 3 177,3 2 0,-6 3 0,6-5 0,-6 5 61,-2 2 1,0 0 0,-2 5 0,0-5 76,2-3 1,-5 6-1,12-8 1,-4-2-91,-3-2 0,5 4 1,5 0-1,-45-4 1,0-1-119,0-1 0,0 0 1,0-1-1,0 0 1,2 0-1,1 0 0,-1 0 1,1 0 46,-1 0 0,1 0 0,-1 3 1,0 2-1,1-1 0,-1 1 0,1 0 1,-1 0 61,1-1 0,-1 2 0,1 1 0,-1 0 0,0-2 1,1 0-1,-1 0 0,1-1 12,-1 1 1,1 0 0,-4-1 0,-1-1 0,1-2-1,0-2 1,2 1 0,0 0-36,4 0 0,0 0 0,2 0 1,1 0-1,2 0 0,1 0 1,-1 0-1,0 0-53,1 0 1,0 0 0,-2 0 0,1 0-1,1 0 1,0 0 0,-1 0 0,-1 0 64,-5 0 1,0 0 0,-1 0 0,-2 0 0,42 0 0,-1 0-69,3 0 1,-20 10 0,-4 2 0,-17 3-266,-10-1 0,-3 1 0,-2 7 0,-4-1-206,-8 1 0,-5-3 0,-2-2 0,2-5 510,5-2 0,-15-3 0,6-7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4T17:27:57.295"/>
    </inkml:context>
    <inkml:brush xml:id="br0">
      <inkml:brushProperty name="width" value="0.06" units="cm"/>
      <inkml:brushProperty name="height" value="0.06" units="cm"/>
      <inkml:brushProperty name="color" value="#004F8B"/>
    </inkml:brush>
  </inkml:definitions>
  <inkml:trace contextRef="#ctx0" brushRef="#br0">1285 349 7960,'0'-22'0,"0"1"-540,0-1 0,0 0 0,-2 0 624,-6 0 1,-4 3 0,-7 2-1,2 5-144,3 2 0,1 1 0,-3 4 0,1-5 44,-2-2 0,5 7 0,-3-2-2,-1 5 0,-4-6 18,-2 1 0,1-10 0,-1 5 0</inkml:trace>
  <inkml:trace contextRef="#ctx0" brushRef="#br0" timeOffset="1235">0 1 9193,'0'22'288,"0"-1"1,0 1-191,0 0 1,0 9 0,0 6 0,0 4-15,0 2 1,0 1-1,0 2 1,0 5-50,0 7 0,3-3 0,2 1 1,4 0 15,3-1 1,-7-4 0,5 5-1,-3-3-2,0-5 0,3-2 1,-5 0-1,5 3-3,2 2 1,-7-1 0,4-9 0,-2-2-24,1-3 1,-1 8 0,-5 4-1,3-2-22,3 0 1,-1-7-1,-5 12 1,3-5-11,2-3 1,3 1-1,-5 0 1,4-1-6,4 1 1,-6 6 0,7-1 0,3-6 30,3-4 1,1-5 0,1 7 0,0-2 53,0 0 1,7 6-1,0-8 1,0 4-46,2 2 0,-4 1 1,7 2-1,-3 2-4,-4 3 0,4 0 0,1-5 1,-1 2-8,1 3 0,-3 0 0,-5-7 1,3 2 64,2 4 0,7-1 1,-5 6-1,1-1-19,-1-6 1,6 5-1,-6 0 1,3 3-63,5 5 0,-6-8 0,1 0 0,0-2 20,0 0 1,2 7-1,6-7 1,-4-3-21,-1-2 1,-1 5 0,7 0 0,1-3-23,-1-2 0,-1-3 0,-4 1 0,-1-3 16,1-5 1,3 10 0,3-7 0,0-3 23,-1-2 1,1 5-1,-1-3 1,1 3 1,-1-3 0,3 3 0,3-7 0,4-1 9,3 0 1,-6 6 0,6-8 0,0 0-27,-1 2 1,-6-7 0,4 8-1,-2-3-8,0 0 1,7 2 0,-8-4 0,-1 4-15,-3 3 1,-3-5 0,1 5 0,-3 0 10,-5 0 1,5 0-1,-2 5 1,7-6 6,5-1 1,0 4-1,-8-7 1,1 0 5,-1 3 0,8-8 1,0 5-1,0-5 8,2-2 0,-4 0 1,9 0-1,2-1 10,3 1 0,0-3 1,-3-2-1,1-5-8,7-2 0,-3 5 0,8-6 1,-3 1-8,2 0 0,-4-1 0,7-4 0,0 2-2,5-2 0,-5 5 1,0 0-1,-2 2-13,-1 5 1,10-5 0,-4 0-1,-1-2 33,-4-6 0,2 6 0,0 0 0,-3 2 42,-4 5 1,0 2-1,-15 1 1,0-1-42,1 3 0,-6-5 0,-9 12 0,-5-5-118,-3-2 1,-2-1-1,-7 1 1,-3 0-237,-4 0 1,2-1 0,-8-1 0,1-3-2500,0-3 2827,-3 1 0,-7 7 0,0-1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4T17:28:04.096"/>
    </inkml:context>
    <inkml:brush xml:id="br0">
      <inkml:brushProperty name="width" value="0.08571" units="cm"/>
      <inkml:brushProperty name="height" value="0.08571" units="cm"/>
      <inkml:brushProperty name="color" value="#E71224"/>
    </inkml:brush>
  </inkml:definitions>
  <inkml:trace contextRef="#ctx0" brushRef="#br0">66 22 7165,'0'-12'88,"0"2"0,0 13-125,0 4 0,0-2 24,0 9 0,0-6 168,0 6-26,0-9 1,0 14-64,0-4 0,0-3 1,0 2-69,0 3 1,0 3-1,0 1 1,0 1-30,0 0 0,0 2 1,0 3-1,0 4-22,0 3 1,0-5-1,0 7 1,0 3 38,0 2 1,0 3-1,0-1 1,0 1 29,0 0 0,0-1 1,0 1-1,-2-1 45,-5 1 0,4-1 1,-4 3-1,5 3-9,2 1 1,-8 1-1,1-7 1,2-1-24,3 1 0,-1 0 1,-1-1-1,-4 1-11,3-1 1,3-2 0,2-2 0,0-5-26,0-3 1,0 1 0,0-6 0,0 3-14,0-2 1,0-3 0,0-2 0,0 0 26,0 0 1,2-3-1,3 0 1,3 1 17,-4 4 1,-1 2 0,-3-4 0,2 2-6,5 5 1,-4-2 0,4 9 0,-4 1-17,-3-3 0,0 7 1,0-5-1,0 5 20,0 3 1,0-8 0,0-2 0,0 0 41,0 0 0,0-8 0,0 6 0,0-3 62,0 0 1,-3 0 0,-2-7-56,-2-1 0,0 1-722,7 0-181,0 0 1,0-8 829,0 1 0,-10-10 0,-2 4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4T17:28:05.362"/>
    </inkml:context>
    <inkml:brush xml:id="br0">
      <inkml:brushProperty name="width" value="0.08571" units="cm"/>
      <inkml:brushProperty name="height" value="0.08571" units="cm"/>
      <inkml:brushProperty name="color" value="#E71224"/>
    </inkml:brush>
  </inkml:definitions>
  <inkml:trace contextRef="#ctx0" brushRef="#br0">45 228 8150,'0'-42'0,"0"6"-624,0 7 0,0 3 0,0-1 2355,0-2-1497,0 0 1,0 19 0,0 10 0,0 12-234,0 8 0,0 9 0,0 2 1,0 5-2,0 10 0,0 0 1,0 12-1,-3 0 51,-4-2 1,5 9 0,-6-2 0,6 8-21,2-1 0,0 7 1,0 5-1,-3 13-27,0-41 0,-1 1 0,3-1 0,0 1 0,-3 2 0,1 2 0,1-2 0,1-1-9,1 3 0,0-1 0,0-3 0,0 1 0,0 2 1,0 0-1,0-3 0,0-1 39,0-3 0,0-1 0,0 3 1,0-1-1,0 42 0,0-2 51,0-3 1,7-11 0,1-3 0,-4-5-34,-1-5 1,-1 13-1,3-13 1,2 3-39,-2 0 0,-2-10 1,-1 0-1,3 2-59,2 3 1,3 2-1,-5 1 1,2-1-44,-2 0 1,0-7 0,-1-2 0,4 0 24,-3-1 0,-3-6 0,-2 2 1,0-5 67,0-3 1,7 1 0,1-1 0,-4 1 55,-1-1 1,-3 3-1,0 3 1,2 2 11,5-3 1,-4 0 0,4 1 0,-4 4-47,-3 3 1,0-1 0,0 6 0,0-3-39,0 2 1,0-4 0,0 2 0,0 0-18,0-2 0,7 4 0,0-7 0,-2 3-10,-3 5 1,6-1-1,-1 1 1,-2-6 20,-3-2 0,-2 1 0,0-6 0,0 3 43,0-3 0,7 1 0,1-1 0,-4 5 80,-1 3 0,-3-5 0,0 4 0,0 1-22,0 0 1,0-1-1,0 6 1,0-5-87,0-3 0,0-10 0,0-6 0,0 1-74,0 3 0,0 3 1,0 0-1,0-3-126,0-5 1,-3 8 0,-1-3-1,-4 7-16,4 0 1,1 6 0,3-1 0,0 0-67,0 0 0,0-9-180,0-8 464,0-19 0,0-17 0,0-24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3.339"/>
    </inkml:context>
    <inkml:brush xml:id="br0">
      <inkml:brushProperty name="width" value="0.08571" units="cm"/>
      <inkml:brushProperty name="height" value="0.08571" units="cm"/>
      <inkml:brushProperty name="color" value="#E71224"/>
    </inkml:brush>
  </inkml:definitions>
  <inkml:trace contextRef="#ctx0" brushRef="#br0">327 109 7734,'0'-34'0,"0"5"46,0 5 0,-9 12 0,-6 5 0,-4 4 1155,-3 3 1,-2 3 0,-5 7 0,-5 9-470,0 8 0,-5 11 0,10-1 1,3 4-623,1 2 1,13-6-1,5-4 1,5 1-453,2 0 0,0-7 1,0 2-1,2-5-125,5-2 0,5 0 0,13-3 0,1-5-88,3-6 1,3 1 0,-6-1 0,3-4 554,-2-1 0,-3-1 0,-2 3 0,0 5 216,-1 2 0,1-7 0,-2 4 1,-4-1-1029,-1-1 1,0 7 811,6-6 0,11-1 0,2-7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4T17:28:06.094"/>
    </inkml:context>
    <inkml:brush xml:id="br0">
      <inkml:brushProperty name="width" value="0.08571" units="cm"/>
      <inkml:brushProperty name="height" value="0.08571" units="cm"/>
      <inkml:brushProperty name="color" value="#E71224"/>
    </inkml:brush>
  </inkml:definitions>
  <inkml:trace contextRef="#ctx0" brushRef="#br0">1 172 8007,'0'-22'-583,"0"-7"0,0 0 1,0 3 918,0 2 1,0 9 341,0 1-576,0 9 1,0-3 0,0 16-1,0 6 78,0 6 1,0 4 0,0 2 0,0 6-43,0 2 1,0 2 0,0 10 0,0 2-59,0 3 1,0 10 0,0-1 0,0 8-75,0 5 1,0 9-1,0 0 1,2 10-33,2-42 1,-1 2 0,-2 1 0,1 0 0,2 1-1,1 1 1,-1-1 0,0 1 6,-1-1 0,1 1 0,1-1 0,-1 1 0,-1-2 1,-1 0-1,2-2 0,0 0 57,0 43 1,-1-7-1,-3-5 1,0-4 54,0-3 0,0-3 0,0-6 0,0-3-29,0-5 0,0 2 0,0-7 0,0 1-17,0-1 1,0 5-1,0-5 1,0 3-62,0 4 1,2 3 0,3 0 0,2-2-103,-2-3 1,0 0 0,0 5 0,2-3-6,-2-2 1,5-2 0,-3 4 0,-2-1 271,-3 1 1,-2 3 0,0 0-1,0-3-68,0-2 1,0-7 0,0 5-1,0-3 17,0-5 0,0 6 0,0-3 0,0-1-35,0 4 1,0-1-1,0 5 1,0-10-220,0-9 1,0 2-1,3-7-729,4 0 1,-2-5-567,9-15 1449,1-14 0,7-12 0,-1-9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4T17:28:06.644"/>
    </inkml:context>
    <inkml:brush xml:id="br0">
      <inkml:brushProperty name="width" value="0.08571" units="cm"/>
      <inkml:brushProperty name="height" value="0.08571" units="cm"/>
      <inkml:brushProperty name="color" value="#E71224"/>
    </inkml:brush>
  </inkml:definitions>
  <inkml:trace contextRef="#ctx0" brushRef="#br0">22 86 7288,'8'-15'-382,"-1"1"1,0 6 1212,-7-6 1,0 7-429,0-8-358,0 10 1,0-2 0,0 14 0,0 8-67,0 4 1,0 10 0,0 3 0,0 1 20,0 6 0,3 10 0,2 4 1,2 5 60,-2 10 0,-1-1 0,1 13 1,3 2 18,-4 3 1,1 12-1,0 2 1,-1-48-1,-1 0-2,0 0 1,-1-1 0,1 42 0,-3 3 0,0-6 64,0-2 1,0-7 0,0-2-1,0-1-20,0 0 1,0-4 0,0 4 0,0-2 40,0-4 1,-8-4 0,-1-1-1,-3 1 24,-5 6 1,5-8 0,-1 3 0,4-10-138,4-5 0,-5 1 0,3-8 0,2-3-483,3-9 1,2-7-708,0-6 0,2-8 1139,5-6 0,5-24 0,10-7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4T17:28:07.595"/>
    </inkml:context>
    <inkml:brush xml:id="br0">
      <inkml:brushProperty name="width" value="0.08571" units="cm"/>
      <inkml:brushProperty name="height" value="0.08571" units="cm"/>
      <inkml:brushProperty name="color" value="#E71224"/>
    </inkml:brush>
  </inkml:definitions>
  <inkml:trace contextRef="#ctx0" brushRef="#br0">371 0 8236,'9'12'112,"-6"1"91,4-6 0,-7 5 0,-5 10-130,-2-1 1,-8 1 0,6 2 0,-4 5 116,-3 8 1,-4 6 0,-2 8-1,1 7-21,-1 5 1,0 0 0,0-2 0,1-3-315,-1 2 0,2 1 0,3-3 0,5-10-385,3-9 1,1-8 0,6-9-426,-5 0 1,4-13 954,-4-9 0,5-9 0,2-13 0</inkml:trace>
  <inkml:trace contextRef="#ctx0" brushRef="#br0" timeOffset="234">0 218 8218,'0'15'-303,"3"-3"255,4-3 0,-5 8 542,6-2 1,1 4 0,-1 3 0,-1 2-215,3 5 1,-1 5 0,8 10 0,-2 2-114,2 4 1,2-1-1,3 11 1,0 6-353,-1 4 0,1 2 1,0-6-1,0-3-367,-1-5 0,-1-7 1,-3-13-1,-3-6-1185,3-8 1737,-7-7 0,9-17 0,-7 0 0</inkml:trace>
  <inkml:trace contextRef="#ctx0" brushRef="#br0" timeOffset="933">654 828 7355,'0'-22'-226,"0"0"1,2 3-1,3 2 1336,2 3 1,0 6-848,-7-6 0,0 11 0,0 3-108,0 12 0,0 8 0,0 4 0,0 5 21,0 7 0,0 5 0,0 3 0,0 2-40,0 5 1,0-3-1,0 8 1,-2-3-164,-5-5 0,4-2 0,-4-2 0,5-3 62,2-5 1,0-4 0,-3-10 92,-4-1-232,5-9 1,-8-14-1,10-17 1,0-8-918,0 0 0,0-4 1021,0 2 0,10-19 0,2 2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3:14.956"/>
    </inkml:context>
    <inkml:brush xml:id="br0">
      <inkml:brushProperty name="width" value="0.08571" units="cm"/>
      <inkml:brushProperty name="height" value="0.08571" units="cm"/>
      <inkml:brushProperty name="color" value="#E71224"/>
    </inkml:brush>
  </inkml:definitions>
  <inkml:trace contextRef="#ctx0" brushRef="#br0">531 327 8127,'0'-22'0,"0"1"389,0-1 0,0 0 720,0 0 0,0 13 0,0 9-462,0 12 0,0 14 0,0 8 0,0 5-156,0 7 1,0 9 0,2-1 0,3 1-455,2 6 1,3-1-1,-5 1 1,2-3-442,-2 2 1,0 1 0,0-1 0,2-4-481,-2-3 0,-3-2 0,-2-10 0,0-5 884,0-6 0,0-6 0,0-2 0</inkml:trace>
  <inkml:trace contextRef="#ctx0" brushRef="#br0" timeOffset="201">95 392 8749,'0'-21'494,"0"-1"0,3 0 1,4 0-1,10 3-123,10 4 1,6-4-1,13 2 1,5-7-196,7-5 1,12 0 0,5 5 0,3-3-338,4-2 0,0 0 0,-2 10 0,-10 4-1486,-9 8 1,-10 4 1646,-15 3 0,-5 10 0,-9 2 0</inkml:trace>
  <inkml:trace contextRef="#ctx0" brushRef="#br0" timeOffset="401">52 763 8136,'-22'7'-276,"0"0"1,15 0 0,14-7 883,20 0 0,14 0 0,12-2 0,10-5-142,7-8 0,13 3 0,-4-2 0,4-1-723,-4 3 0,4-5 0,-8 7 257,2-2 0,-16-2 0,2-8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3:16.990"/>
    </inkml:context>
    <inkml:brush xml:id="br0">
      <inkml:brushProperty name="width" value="0.08571" units="cm"/>
      <inkml:brushProperty name="height" value="0.08571" units="cm"/>
      <inkml:brushProperty name="color" value="#E71224"/>
    </inkml:brush>
  </inkml:definitions>
  <inkml:trace contextRef="#ctx0" brushRef="#br0">457 192 8037,'-21'-12'105,"6"-7"0,1 7 1,-3-3 186,-3 1 0,6 9 0,-1-3 0,1 8 1,2 8 1,-8 4 0,6 12-1,-6 5 45,-1 7 1,-1 5-1,0 5 1,0 5-72,1 7 1,-1 8 0,0 4-1,0 5-22,0 2 1,3 6 0,2 6 0,5-2-121,2-9 0,3-11 0,7-6 0,3-6-374,4-1 0,5-13 1,10-12-1,-1-7-575,1-8 0,2-4 0,3-10 824,2 0 0,10 0 0,-5 0 0</inkml:trace>
  <inkml:trace contextRef="#ctx0" brushRef="#br0" timeOffset="717">1132 83 8227,'15'-22'0,"0"3"290,1 5 0,-3-3 0,1 9 0,3 6 269,2 7 0,3 14 1,2 15-1,3 5-28,2 7 1,7 12-1,-4 0 1,2 5-154,4 2 1,-4 13 0,0 6 0,-5 11-410,-18-46 0,-3 1 1,0 0-1,-3 1 0,-5 4 1,0-1-1,0 0 1,0-1-275,0-2 1,0-1 0,-13 35 0,-6-20 0,-8-11-345,1-8 1,-1-13-1,1-3-2073,-3-6 2722,0-12 0,7-12 0,0-12 0</inkml:trace>
  <inkml:trace contextRef="#ctx0" brushRef="#br0" timeOffset="1016">1916 1041 8013,'15'0'1084,"-3"-2"-93,-2-5 1,7 4-1,-3-4-543,6 5 0,1 2 0,4 0 0,4 0-273,7 0 0,5 0 0,3 0 0,-1 0-820,1 0 0,-1 0 0,1-3 0,-1-2 645,1-2 0,-1 0 0,1 7 0</inkml:trace>
  <inkml:trace contextRef="#ctx0" brushRef="#br0" timeOffset="1167">2570 845 8013,'-22'0'162,"0"0"0,0 0 0,1 3 0,-4 2 362,-4 2 1,-2 0 0,-10-7 0,0 3-490,-5 4 1,-3-5 0,6 6 0,-1-4-1734,1 4 1698,9-6 0,-7 8 0,7-10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3:19.271"/>
    </inkml:context>
    <inkml:brush xml:id="br0">
      <inkml:brushProperty name="width" value="0.08571" units="cm"/>
      <inkml:brushProperty name="height" value="0.08571" units="cm"/>
      <inkml:brushProperty name="color" value="#E71224"/>
    </inkml:brush>
  </inkml:definitions>
  <inkml:trace contextRef="#ctx0" brushRef="#br0">327 545 8083,'0'-22'547,"0"1"501,0-1-476,0 0 1,0 12 0,0 13 0,0 14 80,0 9 1,0 13-1,0 0 1,0 9-391,0 10 1,7 0 0,0 5 0,0 5-671,3 0 1,-5 9-1,7 1 1,0-3-1000,0-10 1,-7-12 0,5-16-579,-1-8 1984,-6-15 0,7-4 0,-10-10 0</inkml:trace>
  <inkml:trace contextRef="#ctx0" brushRef="#br0" timeOffset="235">65 327 8083,'10'-43'0,"-5"-1"0,9 3 0,3 5 294,3 7 0,4 7 0,5 8 1,7 6 123,5 6 1,5 2-1,3 2 1,4 6-5,3 6 1,-6 8 0,6 5 0,-3 2-187,-4-3 0,-6 6 1,-9-1-1,-12 3-98,-12 5 1,-13 9-1,-11 5 1,-15 1-266,-10-1 0,-7-2 0,-5-10 0,-7-3-278,-5-1 0,-2-11 0,-1 1 0,4-10-406,3-10 0,4 3 0,9-3 1,2-2-1071,10-3 1889,18-11 0,-4-3 0,8-10 0</inkml:trace>
  <inkml:trace contextRef="#ctx0" brushRef="#br0" timeOffset="652">1394 153 8198,'0'-34'0,"-3"5"134,-4 5 0,2 5 0,-9 2 0,-3 5 403,-3 2 0,-1 3 0,-1 9 0,0 6-35,0 6 0,-7 17 0,0 11 0,0 8-92,-2 6 0,7 9 0,-8 13 0,5 4-71,6 8 1,-6 4 0,15-2 0,0 5-45,5 2 0,14 0 1,-1-48-1,2 0 0,14 41-220,7-10 0,8-9 0,11-15 0,3-8-662,-3-4 1,-2-19 0,-2-5 0,-3-5-2954,-5-5 3540,5-2 0,-7-10 0,10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3:42.003"/>
    </inkml:context>
    <inkml:brush xml:id="br0">
      <inkml:brushProperty name="width" value="0.08571" units="cm"/>
      <inkml:brushProperty name="height" value="0.08571" units="cm"/>
      <inkml:brushProperty name="color" value="#E71224"/>
    </inkml:brush>
  </inkml:definitions>
  <inkml:trace contextRef="#ctx0" brushRef="#br0">1590 784 8176,'0'-22'1038,"0"8"486,0-1-1347,0 10 0,-2-4 0,-5 9 0,-5 2-131,-1 5 1,-6-2-1,5 10 1,-6 2-83,-2 2 1,1 3 0,1 0 0,3 2-336,3 5 0,-1-5 1,-6 5-1,1-5 135,6-2 1,-3 0 0,7-3-1,0-2 175,1-2 0,1-1 290,8 8 0,0-8 0,3-2-115,4-2 1,5-3 0,10-4 0,0 2 66,0 2 0,-1 0 0,3-4 0,3 1-117,2 4 1,0-1 0,-7-7 0,0 0-578,0 0 0,-1 7 1,1 1 512,0-4 0,0-11 0,-1-5 0</inkml:trace>
  <inkml:trace contextRef="#ctx0" brushRef="#br0" timeOffset="233">1351 1394 10560,'9'12'784,"4"-2"0,8-8 0,1 3-847,0 2 0,7 0 1,0-7-1,0 0-511,2 0 0,-6 8 574,4-1 0,-5 0 0,-2-7 0</inkml:trace>
  <inkml:trace contextRef="#ctx0" brushRef="#br0" timeOffset="783">2352 719 8302,'-9'-12'1314,"-1"4"1,-7 16-1072,3 6 0,2 8 1,-5 4-1,5 4-97,2-4 1,-7 8-1,5 0 1,-3 0-412,1-5 0,7 2 0,-6-2 0,4-2-891,4-3 1,-5-9 1155,3-1 0,-10 1 0,5 6 0</inkml:trace>
  <inkml:trace contextRef="#ctx0" brushRef="#br0" timeOffset="1000">2026 740 8182,'14'0'721,"1"0"1,-1 8-1,6 1 1,-3 3-39,-3 5 0,8 10 1,7 2-1,0-2-457,2-3 0,1 5 0,7 0 0,-5-2-529,-3-3 0,5-2 1,-7-1-1,-2-1 303,-3-6 0,-2 6 0,0-8 0</inkml:trace>
  <inkml:trace contextRef="#ctx0" brushRef="#br0" timeOffset="1566">2723 22 7834,'34'-7'0,"-5"-1"94,-5 3 1,7 3 0,6 7 0,6 9 283,8 15 0,-3 13 1,8 11-1,-3 15-232,-4 16 0,-26-39 1,0 2-1,-2 7 1,-1 1-1,-2 4 1,-2 1 176,-4 2 1,-3 1 0,-3-1 0,-4 0 0,-7-1 0,-3-1 0,-2-1 0,-4 0-137,-1-1 1,-1-2-1,-18 34 1,-5-18-1,5-16-465,3-10 1,-5-12 0,7-8-1,2-6-2333,3-6 2611,2-9 0,0 14 0,0-6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3:55.335"/>
    </inkml:context>
    <inkml:brush xml:id="br0">
      <inkml:brushProperty name="width" value="0.08571" units="cm"/>
      <inkml:brushProperty name="height" value="0.08571" units="cm"/>
      <inkml:brushProperty name="color" value="#E71224"/>
    </inkml:brush>
  </inkml:definitions>
  <inkml:trace contextRef="#ctx0" brushRef="#br0">1045 589 8904,'10'-85'0,"-10"3"404,-12 2 1,-7 17 0,-3 3 0,-2 9-335,-5 10 1,-5 12 0,-12 2 0,-3 10-120,-1 10 0,-1 14 0,10 10 0,2 12 432,3 15 1,7 11 0,-5 20 0,2 12-155,18-38 0,2 2 1,-1 7-1,1 2 1,1 4-1,1 1 1,-1 3-1,2 1-68,2 3 0,0-1 0,-2 1 1,1 1-1,3 5 0,3 2 0,-1 2 1,1 3-262,0 5 1,1 1 0,1 1 0,0 0-1,1 1 1,1 0 0,0-1 0,1 0 78,0-2 0,1-1 1,0-8-1,-1-2 1,-2-6-1,-2-1 0,1-7 1,0-2 158,1-8 1,-2-3 0,-11 23 0,-7-20 0,-10-13 435,-5-13 0,7-15 0,-4-9 1,2-12-822,0-15 0,-8-2 0,6-13 0,2-1-3581,5-3 3828,-3-13 0,17 8 0,-4-4 0,4 4 0</inkml:trace>
  <inkml:trace contextRef="#ctx0" brushRef="#br0" timeOffset="527">762 3115 8296,'-12'2'1804,"7"3"-1396,10 3 0,7-1 0,13-7 0,1 0-639,3 0 1,3 0-1,-6 0 1,3 0 230,-2 0 0,7 0 0,0 0 0</inkml:trace>
  <inkml:trace contextRef="#ctx0" brushRef="#br0" timeOffset="867">1285 2875 8538,'-10'-12'1935,"-2"3"-1213,-10 9 1,1 2 0,1 8-1,3 9-333,3 8 0,7 11 0,-6 1 0,4 7-262,4 5 0,3 0 0,2-8 0,2 1-55,5-1 0,5-9 1,10-5-1,2-7-18,5-7 0,-2-6 0,7-11 0,-3-5 30,-4-8 1,-3-14 0,-2-5 0,0-4-157,-1-6 1,-9 5 0,-4-12 0,-6 8-119,-2 7 0,0-3 0,-2 7 0,-3 1-496,-2-1 1,-10 3 0,2 8-1927,-4-1 870,7 10 0,2 5 1742,10 14 0,0 5 0,10 0 0,2-2 0</inkml:trace>
  <inkml:trace contextRef="#ctx0" brushRef="#br0" timeOffset="1087">1459 2897 8183,'15'0'-189,"-1"0"0,1 0 1622,7 0 1,-10-2-812,-5-5 0,-5 7 0,-2 0-299,0 12 1,0 7-1,0 5 1,0 5 146,0 8 1,0 4 0,0 2 0,0 1-196,0-1 1,3-2 0,2-4 0,4-11-60,3-9 1,5-7-1,10-12 1,2-8-76,-2-12 1,-3-12 0,-3-14 0,-1-5-541,-6-3 0,-4 8 1,-10-6-1,-2 6-308,-6 4 1,-6-4-1,-15 17 1,-7 2-561,-6 7 1267,-1 14 0,-1-11 0,1 7 0</inkml:trace>
  <inkml:trace contextRef="#ctx0" brushRef="#br0" timeOffset="1766">1655 66 8191,'-19'15'486,"4"-1"1,3-6 0,7 6 0,-4 3-70,-3 2 0,-1 3 0,-3 2 0,1 3-293,-2 2 1,5 10-1,-3-5 1,1 2-651,2 0 1,-5-9-1,7 2-1399,-2-5 1925,7-2 0,-14-10 0,7-2 0</inkml:trace>
  <inkml:trace contextRef="#ctx0" brushRef="#br0" timeOffset="1933">1350 1 9159,'3'14'3289,"4"1"-2676,7 2 1,6 2 0,4 6 0,5 1-124,7 3 1,6 7 0,-1-4-1,-3-1-775,-1 1 0,-1-3 0,7-7 285,1-1 0,0 1 0,-1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3:52.236"/>
    </inkml:context>
    <inkml:brush xml:id="br0">
      <inkml:brushProperty name="width" value="0.08571" units="cm"/>
      <inkml:brushProperty name="height" value="0.08571" units="cm"/>
      <inkml:brushProperty name="color" value="#E71224"/>
    </inkml:brush>
  </inkml:definitions>
  <inkml:trace contextRef="#ctx0" brushRef="#br0">523 567 8128,'-12'22'263,"-5"7"1,9 0-1,4 0 335,1 2 0,3 6 0,0 13 0,3 6-370,4 0 0,-2 4 1,7-7-1,0 3-44,0 5 1,-7-1 0,4-2 0,-1-7-2768,-1-5 2583,0-12 0,-7 7 0,0-7 0</inkml:trace>
  <inkml:trace contextRef="#ctx0" brushRef="#br0" timeOffset="235">0 436 8279,'15'-19'0,"2"2"593,7 3 0,7-1 0,15-4 0,7 2-127,13 2 1,9 1 0,12-8 0,2 0-484,6 0 0,-6 1 0,6-1 0,-8 2-298,-7 6 1,-15 4-1,-17 10 1,-11 3-523,-16 4 837,1 5 0,-19 10 0,6 0 0</inkml:trace>
  <inkml:trace contextRef="#ctx0" brushRef="#br0" timeOffset="420">196 850 8250,'-12'3'-401,"7"1"1187,10 4 0,9 1 1,16-4-1,6 2 150,5-2 1,12-2 0,8-3 0,6 0-2103,6 0 0,7 0 1166,-8 0 0,11-10 0,-6-2 0</inkml:trace>
  <inkml:trace contextRef="#ctx0" brushRef="#br0" timeOffset="1032">2025 240 8188,'-22'-12'309,"1"5"1,-3-3 0,-3 3 98,-2 2 1,0 5-1,7 10 1,0 9-61,1 8 1,-1 12-1,0-3 1,0 7-63,0 8 0,10 5 0,3 9 1,1 1 110,1-1 0,0 10 1,9 5-1,6 4-169,6 4 0,5-1 0,3-3 0,0-6-376,0-13 0,0-2 0,-1-15 0,1-6-747,0-11 0,0-17 0,-1-6 0,-1-8-2860,-6-8 3755,15-4 0,-14-29 0,16-5 0</inkml:trace>
  <inkml:trace contextRef="#ctx0" brushRef="#br0" timeOffset="1833">3201 1 8156,'22'0'409,"0"0"0,2 2 0,3 6 658,2 6 0,2 15 0,-4 7 0,4 8-273,3 7 0,-7 7 0,2 14 0,-5 8-407,-2 5 0,-8 7 0,-2 5 0,-6-46 0,-2 2-562,0-1 0,-3 0 0,-11 45 0,-12-1 1,-9-1-748,-3-3 0,-7-27 0,7 0 0,-2-14-3612,-1-7 4534,11-11 0,-15-1 0,7-10 0</inkml:trace>
  <inkml:trace contextRef="#ctx0" brushRef="#br0" timeOffset="2118">3985 1111 8058,'15'0'1127,"-1"0"-635,3 0 1,5 0-1,5 0 1,6 0-447,9 0 1,-4 8-1,15-1-46,1-2 0,1-3 0,11-2 0</inkml:trace>
  <inkml:trace contextRef="#ctx0" brushRef="#br0" timeOffset="2251">4508 959 8052,'-44'-2'0,"1"-3"603,-1-3 1,-2-6 0,-2 7 0,-3 2 475,3 2 0,-1 3 1,1-2-1,-1-3-3136,8-2 2057,7-10 0,3 5 0,-3-10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4:41.434"/>
    </inkml:context>
    <inkml:brush xml:id="br0">
      <inkml:brushProperty name="width" value="0.08571" units="cm"/>
      <inkml:brushProperty name="height" value="0.08571" units="cm"/>
      <inkml:brushProperty name="color" value="#E71224"/>
    </inkml:brush>
  </inkml:definitions>
  <inkml:trace contextRef="#ctx0" brushRef="#br0">306 151 7974,'-10'-12'1815,"7"2"-679,-16 10 1,9 3-645,-4 4 0,-3 5 1,10 10-1,2 0-594,2-1 0,1 4 0,-3 1 1,-2 6-264,2 1 1,3-3 0,-1 3 0,-2-1-337,-2-6 0,0-1 1,4-4 700,-4 1 0,-5-10 0,-10-2 0</inkml:trace>
  <inkml:trace contextRef="#ctx0" brushRef="#br0" timeOffset="168">1 173 7965,'2'-12'879,"5"4"0,5 16 0,10 6 0,2 6-410,5 1 1,5 1 0,10 2 0,-1 3-330,1 2 0,0 0 1,-1-7-1,1 2-591,-1 5 1,-2-12 0,-4 5 450,-8-3 0,-5 0 0,-2 3 0</inkml:trace>
  <inkml:trace contextRef="#ctx0" brushRef="#br0" timeOffset="797">349 42 7997,'0'-14'719,"0"-1"1,-10 10-278,-4-2 0,4 7 0,1 7-115,-1 8 0,5 7 0,-7 4 0,0 6-85,0 1 0,4 4 0,-4 6 0,0 1-174,0-1 0,5-1 1,-5-4-1,2-4-388,5-2 0,-4-3 1,1-8-984,4 1-109,-9 0 0,9-10 1412,-11-5 0,10-14 0,-4-5 0</inkml:trace>
  <inkml:trace contextRef="#ctx0" brushRef="#br0" timeOffset="1014">66 151 7997,'-10'-22'759,"6"3"1250,-11 4-1454,10-4 0,5 19 0,15 0 1,4 12 104,3 7 0,9 3 0,3 0 0,2 2-248,1 5 0,-1-5 0,8 8 0,-1-3-676,1 0 1,-1 0-1,-2-7 1,-2 2-757,-3 5 1,-9-7 1019,2 0 0,5-1 0,0-9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4.090"/>
    </inkml:context>
    <inkml:brush xml:id="br0">
      <inkml:brushProperty name="width" value="0.08571" units="cm"/>
      <inkml:brushProperty name="height" value="0.08571" units="cm"/>
      <inkml:brushProperty name="color" value="#E71224"/>
    </inkml:brush>
  </inkml:definitions>
  <inkml:trace contextRef="#ctx0" brushRef="#br0">252 153 8099,'0'-22'-69,"0"1"83,0-1 1,7 7 0,3 1 362,2-3 0,3 0 1,7 2-53,-1 8 0,1 5 0,0 2 1,0 0-40,-1 0 0,-6 7 1,-3 3-1,-2 2-100,-5 5 0,-3 2 0,-2 5 0,-2 3-128,-6 2 0,-4 0 1,-10-7-1,-2-3-30,-5-4 0,3 4 0,-11-5 1,-1 3-255,-4-2 0,6 2 0,2-10 1,3 0-319,4 3 1,3-8-1,2 6 1,0-6-1517,1-2 2060,9 0 0,12 0 0,12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4:46.718"/>
    </inkml:context>
    <inkml:brush xml:id="br0">
      <inkml:brushProperty name="width" value="0.08571" units="cm"/>
      <inkml:brushProperty name="height" value="0.08571" units="cm"/>
      <inkml:brushProperty name="color" value="#E71224"/>
    </inkml:brush>
  </inkml:definitions>
  <inkml:trace contextRef="#ctx0" brushRef="#br0">262 42 8021,'12'-10'1317,"-2"5"905,-10-9-1971,0 9 0,0-2 0,0 14 0,-3 8-124,-4 4 1,5 10-1,-8 2 1,3 1-229,-1-1 0,-6 8 0,7-5 0,-1 2-486,-1 1 1,6-4 0,-6 4-1,1-8-16,1-5 1,0-2 0,7 0-1,-3-3-992,-4-5 1595,5-4 0,-18 0 0,8 2 0</inkml:trace>
  <inkml:trace contextRef="#ctx0" brushRef="#br0" timeOffset="166">44 173 8021,'-7'-15'199,"0"1"1,-8 6 358,8-6 0,0 11 1,9 3-96,5 13 1,5 13 0,10 3 0,2 0-49,5 3 0,-2-6 0,9 8 0,1-2-293,-4-6 1,9 6 0,-6-3-1,5-3-1708,3-1 1586,-1-4 0,1 1 0,-1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4:51.217"/>
    </inkml:context>
    <inkml:brush xml:id="br0">
      <inkml:brushProperty name="width" value="0.08571" units="cm"/>
      <inkml:brushProperty name="height" value="0.08571" units="cm"/>
      <inkml:brushProperty name="color" value="#E71224"/>
    </inkml:brush>
  </inkml:definitions>
  <inkml:trace contextRef="#ctx0" brushRef="#br0">545 119 8169,'0'-22'288,"0"0"0,0 0 0,-2 3 1065,-6 5-1135,6-6 1,-10 20 0,7 0 0,-5 12 49,-2 8 0,5 11 0,-8 8 0,1 9-29,2 10 0,-8 8 0,6 6 0,-5 8-90,-3 5 0,2-5 0,4-1 0,1 6-346,-2 7 1,5-12 0,-3-3-1,1-14-695,2-12 1,0-5-1,7-5-418,-2-5 0,-3-14 1310,3-15 0,4-23 0,-6-9 0</inkml:trace>
  <inkml:trace contextRef="#ctx0" brushRef="#br0" timeOffset="250">1 162 9626,'2'24'1265,"5"5"0,8 8-450,4 4 0,13 12 1,4 8-1,7 9-391,8 10 0,-20-39 1,1 0-1,5 0 1,1 0-1,0-2 1,-1 0-353,0-2 1,1 1 0,3-1-1,0-2 1,34 28 0,-2-7-389,-8-13 1,-16-9 0,-6-12 0,-9 0-1532,-2 0 1847,-8-10 0,7 7 0,-9-7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5:06.914"/>
    </inkml:context>
    <inkml:brush xml:id="br0">
      <inkml:brushProperty name="width" value="0.08571" units="cm"/>
      <inkml:brushProperty name="height" value="0.08571" units="cm"/>
      <inkml:brushProperty name="color" value="#E71224"/>
    </inkml:brush>
  </inkml:definitions>
  <inkml:trace contextRef="#ctx0" brushRef="#br0">371 782 7982,'-22'-9'774,"0"-4"-180,0 1 1,10 0 0,2 7-316,1-2 0,6-10 0,-1 3-57,8-6 1,1-1 0,12-1-1,5-2-256,5-5 0,4 2 0,-2-9 1,5-5-24,0-8 1,7 3 0,-7-7-1,2 2-34,0 0 0,-16 0 0,1 10 0,-4 5-34,-4 7 0,-4 5 0,-11 4 0,-5 6-23,-8 7 0,-12 7 1,-4 7-1,-1 10 155,1 10 0,-5 6 0,7 11 0,0 2 109,-3 5 1,8 7-1,-5 14 1,5 8 49,2 5 0,0 2 0,3 3 1,2 4-140,9-44 0,1 2 0,5 1 0,0 0 1,-2 0-1,0 0 0,3 0 0,0-2-343,0 1 1,2-2 0,9 40-1,2-3 1,2-17-303,1-17 0,-1-14 1,8-25-1,0-6-940,0-6 1558,-10-2 0,7-10 0,-7-2 0</inkml:trace>
  <inkml:trace contextRef="#ctx0" brushRef="#br0" timeOffset="168">0 1152 9103,'22'0'540,"0"0"1,9-2 0,6-3 0,6-5-810,8-2 1,5 5 0,9-7 268,0-3 0,1-3 0,-1-1 0</inkml:trace>
  <inkml:trace contextRef="#ctx0" brushRef="#br0" timeOffset="694">1242 281 7903,'-15'0'1401,"3"3"-1144,2 4 0,3-2 1,7 12-1,0 5-80,0 4 0,0 11 0,0-6 0,0 3-203,0 5 0,0 4 0,0 8 0,0 5-184,0-1 0,0 1 1,2-10-1,6 0-343,6-5 0,8-5 0,5-2 329,2-12 1,0-10-1,-5-14 1,3-6-214,2-6 0,2-15 437,-2-8 0,5-4 0,9-2 0</inkml:trace>
  <inkml:trace contextRef="#ctx0" brushRef="#br0" timeOffset="882">980 630 8527,'15'0'1038,"-1"-3"-859,3-4 0,3 5 0,1-8 0,1 3-348,0-1 0,9-6 0,6 7 0,1-1 169,-1-1 0,14-3 0,-6-10 0</inkml:trace>
  <inkml:trace contextRef="#ctx0" brushRef="#br0" timeOffset="1149">1263 151 8083,'-31'21'-5,"-3"1"0,-7 0 0,2 2 102,3 5 0,2 5 1,-2 10-1,7-1 101,5 1 0,2-1 1,2 3-1,3 5-95,3 7 0,9-2 1,-2 2-1,4 5-97,3 7 0,0 0 0,0 5 1,3-5-132,4-7 1,8-12 0,11 0 0,6-5-1424,2-3 1548,-8-18 0,15 4 0,-7-17 0</inkml:trace>
  <inkml:trace contextRef="#ctx0" brushRef="#br0" timeOffset="1335">1742 172 8083,'22'34'33,"0"-2"0,0-1 186,0 6 0,-1 4 0,-1 2 0,-3 3 163,-3 5 1,-9 5 0,2 9-1,-7 3-311,-7 4 1,-5-4-1,-10 5-71,0-6 0,-9 8 0,-3 3 0</inkml:trace>
  <inkml:trace contextRef="#ctx0" brushRef="#br0" timeOffset="2016">2614 543 8013,'-13'-22'-238,"-6"7"1,5 3 0,-6 0 913,-2 0 1,-2 7-1,-2-2 1,-6 5-26,-2 2 0,5 9 0,-5 8 1,3 7-395,4 5 0,3 3 1,2-3-1,3 5-203,4 0 1,-1 4 0,8-9 0,3 0-159,3 3 0,2-15 0,2 2 1,6-7-91,6-7 0,8-2 1,5-6-1,2-4-97,-3-8 1,6-11 0,-3-6-1,-3-2-103,-1-4 1,-4-3-1,1-3 1,-3 0 75,-4 1 1,2 2-1,-10 2 1,0 0 91,3-7 1,-7 10 0,4-7 0,-7 1 87,-7 1 1,2 5-1,-10 2 299,-2 3 0,8 14 77,1 17 0,6 12 0,2 17 0,0 7 340,0 5 0,0 12 0,0 6 0,0 1-164,0-2 1,2 3 0,3-8 0,5 2-515,2 6 0,-5-8 0,8-2 0,-1-7-926,-2-8 0,8-5 0,-6-11 1026,6-6 0,1 6 0,1-8 0</inkml:trace>
  <inkml:trace contextRef="#ctx0" brushRef="#br0" timeOffset="2316">2984 129 8040,'0'-15'1701,"0"1"-812,0 9 0,-3-2 1,-2 16-429,-2 13 0,-2 0 0,4 9 0,-3 1-152,4 4 0,-6 5 0,3 3 0,2 2-144,2 5 1,3-3-1,0 5 1,3-4-359,4-8 0,-2-12 1,12 0-1,5-5-266,4-2 0,6-10 1,-6-7-1,6-10-456,2-10 0,0-6 1,2-6-1,-7-4 915,-5-3 0,-2-3 0,0-6 0</inkml:trace>
  <inkml:trace contextRef="#ctx0" brushRef="#br0" timeOffset="2468">2831 456 10130,'10'-22'407,"4"10"1,16 2-1,6 3-297,5 0 0,-5-8 0,1 5-110,1-2 0,13-2 0,5-8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0:37.242"/>
    </inkml:context>
    <inkml:brush xml:id="br0">
      <inkml:brushProperty name="width" value="0.06" units="cm"/>
      <inkml:brushProperty name="height" value="0.06" units="cm"/>
      <inkml:brushProperty name="color" value="#004F8B"/>
    </inkml:brush>
  </inkml:definitions>
  <inkml:trace contextRef="#ctx0" brushRef="#br0">1871 0 8540,'0'22'-37,"0"0"0,0 0 1,0-1-1,0 1 372,0 0 0,0 2 0,0 3 0,0 4-164,0 3 1,0 2 0,0 8-1,2 2-50,5 5 1,-4-3-1,4 10 1,-5 3-66,-2 2 1,8 4-1,-1 3 1,-2 3-122,-3-3 1,-2 0-1,0-2 1,0 0 73,0-5 0,0-3 0,0 3 0,-2-2 19,-5-3 1,4-3 0,-4 3 0,4-7-35,3-5 0,0-2 1,0-1-1,0-1 17,0-6 0,0-5 1,3-9-1,2 2-30,2 5 1,3 3 0,-5 6 0,2-4-3,-2-2 0,-3 6 0,-2-4 0,0 3 27,0-1 1,0 0-1,0 8 1,0 2 33,0 5 0,0-5 1,0 4-1,0-4-2,0-2 1,0-8 0,0 0-1,0 3 37,0 2 0,0-7 0,0-2 1,0-1 75,0 5 0,0-4 0,0-1 0,0-2-148,0 0 1,0 8 0,0-8 0,0 0 19,0 2 0,0-7 0,0 8 0,0-3-15,0 0 0,0 10 0,0-5 0,0 2 16,0 0 1,0-7 0,0 7-1,0 1-4,0-3 0,0 4 1,0-6-1,0 2 69,0 4 0,0-4 1,0 0-1,0 0 54,0 0 0,0 2 0,0 8 0,0-1 0,0 1 0,-7-1 0,0 1 0,2-1 0,2 1 0,3 0 0,0-1 0,0 1-31,0-1 0,0 8 0,0 0 0,0-3-11,0-2 0,0-5 1,0-2-1,0-5-219,0-3 0,-7 6 0,0-8-383,2-3 0,2-1 0,3-4 0,0 1-964,0 0 1,0-8 1464,0 1 0,0-10 0,0 4 0</inkml:trace>
  <inkml:trace contextRef="#ctx0" brushRef="#br0" timeOffset="1583">85 3920 8393,'-22'0'-789,"0"0"1352,1 0-362,9 0 0,4 0 1,16 0-23,6 0 1,13-7-1,4 0 1,3 2-27,5 2 0,4 3 0,8 0 1,5 0-63,-1 0 0,8 0 0,-5 0 1,3 0 0,-3 0 0,5 0 1,-7 0-1,-1 0-8,-4 0 1,-5 10 0,-2 2 0,-1 3-27,1-1 0,-3-7 0,-2 5 0,-3 1-58,3-1 0,2-5 0,2 7 0,1 1 27,-1-3 0,1-2 0,-1-10 0,3 2-141,5 5 1,-2-4 0,6 4 0,-2-5 116,-4-2 0,7 0 0,-1 0 0,1 0 8,-5 0 1,2 0 0,0 0 0,0 0-24,1 0 1,4 0-1,-8 0 1,1 0 39,2 0 0,-7 0 1,5 0-1,-7 0 12,-8 0 1,3 8 0,-8-1 0,3-2-22,5-3 1,-8-2-1,1 0 1,-3 0-11,0 0 1,7 7 0,-4 1 0,-1-3 37,1-3 0,6-2 1,-4 0-1,2 0-45,1 0 0,-1 0 0,5 0 0,-2 0 1,-3 0 0,-7 0 0,7 0 0,1 0 31,-3 0 1,4 7 0,-9 1 0,0-4 13,3-1 0,-8-3 0,8 0 0,-3 0-9,0 0 1,0 0 0,-5 0 0,2-3-85,3-4 1,3 5 0,-5-8-1,4 3-89,3-1 1,-8 1 0,6 7-1,-3 0 90,0 0 0,7 0 0,-4 0 0,-1 0 40,1 0 1,-1 0 0,-4 0 0,2 0 27,-3 0 0,6 0 0,-1 0 0,1 0 63,-1 0 0,1 0 0,-3 0 1,5 0-48,-1 0 0,1 0 0,-7 0 0,4-2 17,3-5 1,-7 4-1,2-4 1,-5 4-58,-2 3 0,7 0 0,0 0 0,-2 0-16,-3 0 1,5 0-1,0 0 1,0 0 13,2 0 1,-6 0 0,6 0 0,-2 0-2,0 0 0,2 3 0,-4 2 0,2 2 23,-2-2 1,4-3 0,1-2 0,-1 0 30,1 0 0,4 7 0,-5 1 1,1-3-2,-1-3 0,6-2 0,-6 0 0,0 2-12,1 6 1,4-6 0,-7 5-1,0-4-15,3-3 1,-6 7-1,8 0 1,0-2-58,0-2 0,-5-1 0,7 3 0,3 2-4,2-2 1,-5-3 0,1-2 0,1 0 25,4 0 0,1 0 1,1 0-1,2 0 28,4 0 0,-4 0 1,5 0-1,-5 0-3,-2 0 1,7 0 0,-1 0 0,1 0 0,2 0 1,3 0 0,9 0 0,1 0-30,-1 0 1,10 0-1,3 0 1,1 3 13,1 4 1,-10-5-1,5 6 1,0-6 194,5-2 0,-5 7 0,-5 1 0,-7-4-43,-5-1 1,0-3 0,5 0 0,-5 0-38,-7 0 0,-5 0 0,-5 0 0,-2 0-554,-3 0 1,-2-7-1,3-1 1,-8 4 439,-5 1 0,-2 3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0:41.258"/>
    </inkml:context>
    <inkml:brush xml:id="br0">
      <inkml:brushProperty name="width" value="0.06" units="cm"/>
      <inkml:brushProperty name="height" value="0.06" units="cm"/>
      <inkml:brushProperty name="color" value="#004F8B"/>
    </inkml:brush>
  </inkml:definitions>
  <inkml:trace contextRef="#ctx0" brushRef="#br0">1 1 8242,'0'14'254,"0"1"0,0-1 0,0 8-197,0 0 1,0-8-1,2 1 1,3 2 38,2 2 0,3 3 0,-5 0 0,5 0-2,2-1 1,-7 1-1,2 2 1,-2 3-55,2 2 0,-5 2 1,6-2-1,-4 5-16,4 0 1,-6 5 0,5-10 0,-4 0-51,-3 2 1,7-6 0,0 4-1,-2-3 70,-2 3 0,-1-4 0,3 4 0,2-5-20,-2-2 1,0-1 0,0 1-1,2 0-32,-2 0 1,4-1-1,1 1 1,0 0-12,-1 0 0,1 0 1,-5-1-1,5 1 11,2 0 0,-7-8 0,4 1 1,-2 2 37,1 2 1,6 3 0,-6 0 0,-1 0 34,2-1 0,-6 1 1,7 0-1,-3 0-37,0-1 1,0 1-1,-7 0 1,3 0-35,4 0 0,-5-1 0,8 1 34,0 0 1,-5 0 0,7-1-1,0 1 13,0 0 1,-7-8-1,4 1 1,-1 2 88,-1 2 1,7 3 0,-4 0-73,2 0 1,-7-1-1,5 1 1,-3 0-54,0 0 1,3-1 0,-5 1 0,2 0 12,-2 0 1,7 0 0,0-1 10,0 1 0,0-2 0,-7-4 0,5-1-24,2 2 1,-5-5 0,5 3 51,-2 1 0,4-3 1,-4-1-1,0 0 25,0 0 1,-1-5 0,-4 8-1,5-1-42,2-2 1,-5 5 0,5-7 0,0 0-18,0-1 0,-4 6 0,4-6 0,0 4-26,0 3 1,0-3-1,5-1 1,-5 0 35,-2 0 0,7-5 0,-5 8 0,2-1 19,1-2 1,-3 8 0,5-8 0,-5 2-49,-2 1 1,4-1-1,-4 6 1,2-3 52,5-3 1,2 1-23,3 6 1,0 1-1,0-3 1,-3-2 26,-5-2 0,6-8 1,-8 8-1,2-1 75,1-2 1,-1 8-1,8-6-53,0 6 0,-8-6 1,1-2-1,2 0-67,2 0 0,-4 0 0,-1 5 0,3-5-20,3-2 1,-6 7-1,1-5 1,2 3 19,2-1 0,3 1 0,-1 7 0,1-1 0,0-1 0,0-3 1,-3-3 9,-4 3 0,4 0 0,-4 0-18,4-3 1,3 1 0,-1 4 0,1-2 5,0-2 1,0-8-1,0 8-17,-1 1 1,1 1 0,0-2 0,0-5-8,-1-1 1,1 1-1,0 7 1,0-5 2,0-2 1,-8 4 0,1-4-1,2 2-7,2 5 0,3-5 1,-1 0-1,1 0-8,0 0 1,0 0 0,0 5 20,-1-2 0,1-3 0,0 5 1,0-5-1,-1-2 1,1-1-1,0-4 1,0 5 1,0 2 0,7-5 1,2 8 5,3 2 0,-7-5 0,2 0 0,-5 0-8,-2 0 0,-1-7 1,1 2-1,0-2-10,0 2 1,7-4-1,0 4 1,-3-2 9,-1 2 0,4-5 1,0 6-1,-3-6 7,-2-2 0,5 0 1,0 0-1,-2 0 17,-3 0 0,-2 3 1,0 1-1,0 4-58,-1-3 1,1-1-1,2 1 1,3 2-1,2-2 1,-2 0 0,-8 0 34,3 2 1,2 8 0,12-8 0,-7-2 10,-5-3 0,-2 6 0,2-1 1,3-2 44,2-3 1,0 5-1,-7 1 1,2-4-8,5-1 0,-5 4 0,8 0 0,-3-2-53,0-2 0,2 4 0,-4 0 1,4-2 4,3-3 0,-7 1 1,4 2-1,-2 2-5,0-2 1,3-3 0,-6-2 0,4 0 17,-4 0 1,6 7 0,-1 1-1,0-4 31,1-1 0,-3-3 0,-5 0 0,3 0-17,2 0 1,2 7 0,-4 0-1,2-2-19,-2-2 1,4-1 0,-2 3 0,0 2-23,3-2 1,-8 5-1,5-3 1,-5-2 2,-2-3 0,7 6 1,0-1-1,-3 0 58,-1 3 1,4-8 0,2 5 0,1-4-51,-1-3 0,0 7 1,-4 0-1,2-2 14,-2-2 1,7-3-1,-1 0 1,1 2 34,-5 5 0,-2-4 0,0 4 0,2-5 222,-3-2 0,6 0 0,-3 0 0,-3 0 0,-1 0 1,4 0 0,0 0 0,-3 0 14,-2 0 1,-2 0 0,0 0 303,0 0-1233,0 0-677,-10 0 0,-5 0-887,-14 0 0,2 0 2208,-10 0 0,10 0 0,-4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0:48.174"/>
    </inkml:context>
    <inkml:brush xml:id="br0">
      <inkml:brushProperty name="width" value="0.06" units="cm"/>
      <inkml:brushProperty name="height" value="0.06" units="cm"/>
      <inkml:brushProperty name="color" value="#004F8B"/>
    </inkml:brush>
  </inkml:definitions>
  <inkml:trace contextRef="#ctx0" brushRef="#br0">150 1000 8439,'-21'7'0,"-1"0"124,0-2 1,3 0-1,2 0 1,5 4 733,2 3 1,-5 3-527,8 7 1,2 0-1,13-3-214,6-5 0,5-4 1,3-10-1,0 0-21,0 0 1,2-2-1,3-6 1,2-6-236,-3-5 0,6-3 0,-3 0 0,-3 0-143,-2 0 1,-2 1-1,-2-1 1,-3 0-58,-3 0 1,-7 1 0,5-1 0,-2 0 28,-5 0 1,-3 0 0,-4 3 247,-5 5 1,-5 1-1,-10 9 1,0-4 150,0 4 1,0 8 0,1 6-1,-1 2 192,0 5 0,8 2 0,-1 3 0,1 2 41,2 5 1,-1-4 0,9 4-1,-4-3-30,3 3 0,3-5 0,2 6 0,0-4-139,0 3 0,2-5 1,3 5-1,5-4-377,2-4 1,3 1 0,6-2 0,1-4-474,0-1 0,-8-10 1,1 2-1,4-5 696,8-2 0,-3 0 0,8 0 0</inkml:trace>
  <inkml:trace contextRef="#ctx0" brushRef="#br0" timeOffset="217">825 825 10017,'0'22'317,"-2"0"0,-3 2 0,-2 3-373,2 2 0,-5 7 0,1-4 1,-1-1-210,0 0 0,-4 1 1,4-5-1,0 2-296,1-3 1,-6-9 0,6-2 560,-4 2 0,-1 2 0,-8 3 0</inkml:trace>
  <inkml:trace contextRef="#ctx0" brushRef="#br0" timeOffset="417">564 891 8109,'-10'-12'774,"8"2"1,2 12 0,12 6-469,0 6 0,7 6 0,-4 1 0,4 1-214,3 0 0,-7-3 1,-1-2-1,3-2-398,2 2 1,3 2 0,0 3 0,0 0-538,0-1 0,2 1 1,2-3 842,3-4 0,0 14 0,-7-5 0</inkml:trace>
  <inkml:trace contextRef="#ctx0" brushRef="#br0" timeOffset="650">956 869 8368,'0'14'525,"0"1"-50,0 2 1,2 10-1,6 4 1,6 3 91,6 5 1,-1 11 0,-2 8 0,-3 8-430,3 6 1,3 8-1,-1 12 1,-2 3-554,-3-4 0,-9-1 0,3-5 1,-6-8-375,-2-12 0,0-19 1,0-17-1,0-4-1464,0-4 2253,0-8 0,-10-13 0,-2-13 0</inkml:trace>
  <inkml:trace contextRef="#ctx0" brushRef="#br0" timeOffset="917">956 978 8337,'22'-24'65,"0"-5"0,-1 4 0,4-1 0,4 6 294,7 6 0,-2 2 0,2-3 0,0 8 67,-2 5 0,0 11 0,-7 6 0,-1 4-173,-6 3 0,-6 7 0,-9 2 1,2 3-110,-2 5 1,-12-5-1,-8 2 1,-4 1-256,-3-4 1,0 1 0,-2-7 0,-2 2-422,-3-2 0,0-11 0,7-3 0,-2-4-379,-5-4 0,12-3 0,-5-2 380,2 0 1,11-9 0,2-6 530,4-4 0,-7-3 0,-2 0 0</inkml:trace>
  <inkml:trace contextRef="#ctx0" brushRef="#br0" timeOffset="1150">1217 1000 8290,'22'-10'-377,"-3"5"0,-2-7 161,-2 2 462,-1 3 0,-1 17 0,-6 4 1,-5 6 128,-2 1 0,0 4 0,0 1 1,0 6 17,0 2 1,0-5-1,0 4 1,0-1 0,0-5 0,7-11 0,3-3 0,2-4-43,5-4 0,-5-3 1,3-4-337,2-5 0,-8-5 1,-1-10-1,-6 0-296,-2 0 1,0 1 0,0-1-1,0 0-278,0 0 0,-7 1 0,-3 1 1,0 3-822,1 3 1,-8-1 1379,2-7 0,6 1 0,-1-1 0</inkml:trace>
  <inkml:trace contextRef="#ctx0" brushRef="#br0" timeOffset="1983">1522 978 8290,'0'22'10,"3"-1"1,1 1 320,4 0 0,-1 2 0,-7 3-4,0 2 0,0 0 0,2-7 0,3-1-141,2 1 0,1 0-20,-8 0-538,0-1 1,0-11 86,0-10 0,-8-10 0,1-11 1,2-3 22,3-6 1,2 4 0,0-8 0,0 3 28,0 4 0,0 0 0,0 1 184,0-3 1,7 0 0,3 9 308,2 6 1,-5 4 0,8 10 105,2 0 1,-5 17 0,0 5 0,0 2-229,0 0 1,0 5 0,5 0 0,-5 0-230,-2 3 1,0-8 0,-3 5 0,5-5-36,0-2 1,5 0 0,-10-1 0,1-1 25,1-6 1,-4 3 0,10-9 277,1-4 1,-3-1-1,1-6 64,3-4 0,-7 0 1,-1-12-1,1-6-120,5 1 0,-3-2 0,0-1 0,-3-5-229,-4-1 1,5-1 0,-3-5-1,-2 5-212,-3 3 1,-2 2 0,0 7 0,0 0 154,0 0 1,-2 3 0,-5 4 332,-8 8 0,-4 7 1,0 7-1,2 8 314,2 4 0,3 3 0,-2 2 0,4 3-92,0 2 1,8 2 0,-6-4-1,6 2-325,2-2 0,0-3 1,2-5-1,3-2-412,3-2 0,9-11 0,-3 6 1,5-3-311,3 1 0,7-1 1,0-7-1,-2 0-15,-3 0 0,-9 0 1,-1 0-1,3-2 439,2-6 0,-4 6 162,-1-5 1,-6 4 1087,6 3-282,-9 0 1,5-2 377,-10-6-856,0 6 1,0-10-285,0 5 0,0-5-171,0-10 1,0 0 0,0 0 133,0 1 1,0-1 200,0 0 1,0 7 0,2 3 332,5 3 1,-2 1-266,10 8 0,-3 3 1,5 4-1,-5 8-278,-2 4 0,4 3 1,-4 0-1,-1-1-352,1 1 1,5 0 0,-8 0-1,0-3-461,3-5 1,-8 6 884,5-6 0,6-4 0,-1 0 0</inkml:trace>
  <inkml:trace contextRef="#ctx0" brushRef="#br0" timeOffset="2167">2546 325 8174,'0'21'0,"0"4"37,0 4 1,0-3 0,0 10-1,-3 3 615,-4 2 0,5 5 1,-6 5-1,6 7-486,2 5 1,0 12 0,0 3 0,0 1-777,0 1 1,2-5-1,3-2 1,2-18-385,-2-13 1,0-21 993,2-13 0,-4 4 0,6 0 0</inkml:trace>
  <inkml:trace contextRef="#ctx0" brushRef="#br0" timeOffset="2450">2219 738 8644,'-22'-9'312,"10"4"0,7-7 0,10 2 124,10 5 1,4-5 0,5 3 0,3 2-232,2 3 0,10 2 1,-3 0-1,5 0-72,3 0 0,-3 0 1,-3 2-1,-1 6-71,1 6 0,-4 6 0,0 1 0,-2 4-352,-6 4 0,-2-5 1,-2 5-1,-2-5-146,-6-2 0,3 7 0,-7 0 0,-1-3-315,1-1 1,-3-4-1,-7 1-1,0 0 1,0 0 751,0 0 0,0-1 0,0 1 0</inkml:trace>
  <inkml:trace contextRef="#ctx0" brushRef="#br0" timeOffset="2800">2981 825 8337,'12'10'1162,"-2"2"-619,-10 10 0,0 0 1,2 0-1,3-1-61,3 1 1,-1 0 0,-7 2-1,0 3-310,0 2 1,2 0 0,3-7-1190,2-1 0,1 1 1017,-8 0 0,0-10 0,0-2 0</inkml:trace>
  <inkml:trace contextRef="#ctx0" brushRef="#br0" timeOffset="2933">2981 673 8224,'-14'-7'-683,"-1"-1"93,10 1 590,-4 7 0,9 0 0,0 0 0</inkml:trace>
  <inkml:trace contextRef="#ctx0" brushRef="#br0" timeOffset="3283">3439 891 10469,'-15'-8'944,"0"1"1,1 0 0,-8 7 0,0 0-290,1 0 0,-8 10 0,-3 4 0,1 6-688,-1 1 0,-4 8 1,9 3-1,6 2-145,4 4 1,9-4-1,-4 0 1,3-2-413,4-6 1,12-4 0,8-5-1,4-5 88,3-2 1,2-3-1,2-9 1,3-3 745,-2-3 0,-3-6 1,1 4 482,4-2 1,-5 5 0,5-5-70,-5 2 1,-2 3-1305,0 7 1,-8 10 0,1 4-3293,1 5 3938,-6-7 0,10 18 0,-8-6 0</inkml:trace>
  <inkml:trace contextRef="#ctx0" brushRef="#br0" timeOffset="3633">3613 1239 8102,'0'-14'397,"0"-1"0,9 1 0,6-8 0,4 0-130,3 0 0,0 1 0,2-4 1,3-4-102,2-7 1,7-5 0,-7-5 0,-2-5-189,-3-7 1,-2 0 0,-1-5 0,-1-5-223,-6 1 1,-4-8 0,-10 2 0,-2 0-105,-6-2 1,-4 8 0,-10-1-1,1 12 71,-1 13 1,0 23 0,0 6-1,0 11 439,1 11 1,6 13 0,1 18 0,-3 12 314,-3 14 0,-1 10 0,1 12 0,3 3-151,3 4 0,7 3 1,1-44-1,-1 0 0,2 0 1,1-1-26,0 0 0,3 0 1,4-1-1,4-1 1,14 35-1,13-5 79,7-8 0,13-16 1,4-15-1,5-17-620,2-14 1,0-8-1,3-4 1,2-8 239,3-11 0,-1-11 0,-6-12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0:55.757"/>
    </inkml:context>
    <inkml:brush xml:id="br0">
      <inkml:brushProperty name="width" value="0.08571" units="cm"/>
      <inkml:brushProperty name="height" value="0.08571" units="cm"/>
      <inkml:brushProperty name="color" value="#E71224"/>
    </inkml:brush>
  </inkml:definitions>
  <inkml:trace contextRef="#ctx0" brushRef="#br0">0 0 7370,'13'0'310,"-4"10"0,-6-8 1,1 8-289,4-1 0,-1-4 0,-7 10 141,0 2 1,2-5-1,3 2 90,2 3 1,1 3-1,-8 1 1,0 1-105,0 0 0,0-7 1,0-1-1,2 3-109,5 2 0,-4 3 1,4 0-77,-4 0 1,-3 2 0,0 2 0,0 4-40,0-4 0,0-2 0,0 1 0,0 1 78,0 3 0,0 7 1,0-7-1,0-2 29,0-3 0,0 1 0,0 1 1,0 3 59,0-2 1,0-10 0,0-3-90,0 3 1,0 3 3,0 1 1,0-6-1,0-1-25,0 3 1,0-5 0,0 3 30,0 2 0,0-5 0,0 2 0,0 3 1,0 3-1,0 2 23,0-1 0,0 1 0,0 0-22,0 0 0,0-1 0,0 1-41,0 0 1,0-8 0,0 1 13,0 2 0,0-5 1,0 3 26,0 1 1,0-3-60,0 1 0,2-2 1,3 5-11,2-2 1,0-1 89,-7 8 0,0 0 325,0-1 0,0 1-159,0 0 0,0 0 0,0 0-147,0-1 1,0-6 0,3-3-1,2 0-172,2 0 0,0-5 0,-7 8 96,0 2 1,0 2-1,0 3 197,0 0 0,0-8 0,0 1 0,2-1-37,6-2 0,-6 8 0,5-6 0,-4 6 1,-3 1 0,0-6 0,0-1 0,0 3-2,0 3 0,0 2 0,0-1-303,0 1 0,0-7 1,0-1-996,0 3 1,0-5 1160,0 3 0,-10-10 0,-2 4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0:59.390"/>
    </inkml:context>
    <inkml:brush xml:id="br0">
      <inkml:brushProperty name="width" value="0.08571" units="cm"/>
      <inkml:brushProperty name="height" value="0.08571" units="cm"/>
      <inkml:brushProperty name="color" value="#E71224"/>
    </inkml:brush>
  </inkml:definitions>
  <inkml:trace contextRef="#ctx0" brushRef="#br0">741 1830 7012,'0'12'627,"0"-3"-367,0 1 0,0-5-143,0 9 0,0-6 1,-2 4-1,-3 0-72,-2 0 0,-1-5 0,8 8-36,0 2 1,0 4 0,0 6 0,0 2-22,0-2 1,0-1-1,0 3 1,0 8-9,0 4 1,0-5 0,0 0 0,0 1 8,0-3 1,0 7-1,0-7 1,0-1 28,0-4 1,0-2-1,0 0 1,0 2 19,0-3 0,0-1 0,0-4-30,0 1 0,0 0 0,0 0-2,0-1 0,0 1 1,0 0-35,0 0 1,0-8 0,0 1 0,0 2 22,0 2 0,0-4 1,0-1-1,0 3 68,0 2 0,0 3 0,0 0 38,0 0 1,0 0 0,0-1 0,0 1-82,0 0 1,0-8 0,0 1 0,0 2-11,0 2 0,0-4 1,0-1-8,0 3 1,0 2 0,0 3-2,0 0 0,0-7 0,0-1 0,0 3-8,0 2 0,0-4 1,0-1 11,0 3 0,0 3 0,0 1 87,0 1 1,-7 0 0,0 0 0,2 0 37,3-1 0,2 1 0,0 2 10,0 5 1,-3-12-1,-2 5 1,-2-3-62,2 1 0,3 2 1,2-1-50,0 1 0,0-7 1,0-1-223,0 3 0,0 2-192,0 3 1,0 0-500,0 0 1,0-8-71,0 1 952,0-10 0,0 14 0,0-7 0</inkml:trace>
  <inkml:trace contextRef="#ctx0" brushRef="#br0" timeOffset="1100">393 959 7703,'-12'9'225,"4"6"0,6-3 0,-1 0-23,-4-2 1,5 7 0,-5-3-22,4 5 0,3 3 0,0 0-44,0 0 0,0 7 0,0 0 1,0 0-105,0 2 0,7-7 1,1 8-1,-4-1 59,-1 6 1,-3-3-1,0-1 1,0 1-43,0 0 1,0 2-1,0 6 1,0-4-92,0-1 0,0-8 0,0 7 1,0 3 54,0 2 1,0 0-1,0-2 1,0-3-23,0 3 0,0 2 0,0 0 0,0-2-36,0-3 1,0 0 0,0 5-1,0-2-32,0-3 1,0-9-1,0 4 1,0-2 40,0 1 0,0-1 0,0-8 0,0 1 2,0 0 1,0 0 0,0-1 21,0 1 0,0 0 1,0 0-1,0 0 18,0-1 1,0 1-1,0 0 16,0 0 1,0-1 0,0 1 0,0 0-15,0 0 0,0 0 0,0-1-72,0 1 0,2 0 1,3 0 4,2-1 0,1 1 1,-8 0 25,0 0 0,0 0 1,0-1 35,0 1 1,0 0 0,0 0 77,0-1 0,0 1 0,0 0 0,0 0-28,0-1 1,0 1 0,0 0 0,0 0 1,0 0 0,0-1 1,0 1-1,0 0 34,0 0 1,0-1 0,0 1 0,0 2 35,0 5 0,0-4 0,0 4 1,0-5-39,0-2 1,0 2-1,0 3 1,0 2 11,0-3 0,0-2 0,0 1 0,0 1-69,0 3 1,0 0 0,0-7-1,0 0-66,0 0 0,0-1 0,0 1-935,0 0 1,0 0-844,0-1 1813,0-8 0,0 6 0,0-7 0</inkml:trace>
  <inkml:trace contextRef="#ctx0" brushRef="#br0" timeOffset="2766">88 0 6524,'-12'12'247,"0"-2"1,7-7 285,-2 4-388,-1-5 0,8 10 1,-2-7 65,-5 2 1,4 3-62,-4-3 1,4-2 0,3 10 140,0 2 0,-2 2-162,-5 3 0,4 0 1,-4-1-1,5 1-68,2 0 1,0 0 0,0 2 0,0 2-12,0 4 0,0-1 0,0-8 1,0 4-36,0 4 0,0-5 0,0 7 0,0-2-15,0 0 0,0 0 0,0-7 0,0 0 41,0 0 0,2 7 0,3 0 9,2-3 1,0-1-1,-7-4 1,0 1-25,0 0 1,0-8 0,0 1 0,0 2-27,0 2 0,0 3 1,0 0-52,0 0 0,0 2 0,0 2 0,0 6-104,0 2 1,0-5 0,0 5 0,3-1 82,4 1 0,-4-5 0,4 5 0,-5-2 80,-2-6 0,0 1 0,0 0 0,0 2 13,0-3 0,0-2 1,0-2-1,0 0 69,0 0 1,3-3 0,2-2 13,2-2 0,0-1 0,-7 8-7,0 0 1,0-1 0,2 1-50,6 0 1,-6 0 0,5-1 0,-4 1-29,-3 0 1,0 2-1,0 3 1,0 4-45,0 3 0,0-5 0,0 7 1,0 1 40,0-3 0,0 7 0,0-7 0,0 0 13,0-5 0,0 2 0,0-2 0,0-2 38,0-3 1,0-2-1,0-1 1,0 1 91,0 0 1,0 0-1,0 0-95,0-1 0,0 4-109,0 4 1,0-5 0,0 5-1,0-5 23,0-2 1,0 2 0,0 5-69,0 7 0,0-4 0,0-3 0,0-5 17,0-2 0,0-8 0,0 1 159,0 2 0,0 2 0,0 3-8,0 0 1,0-8 0,0 1-33,0 2 0,0 2 0,0 3 37,0 0 0,0-1 0,0 1-61,0 0 1,0 7-1,0 0 1,0-2-42,0-3 0,0 5 1,0 0-1,0 0 16,0 2 0,0 1 0,0 6 0,0-4 94,0-2 1,0 4 0,0-4 0,0-1 183,0 0 1,0 6 0,0-6 0,0 1-140,0-1 0,0 5 1,0-7-1,0-2-181,0-3 0,0-2 1,0 0-1070,0 0-1185,0-10 2298,0-3 0,9-18 0,4-3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1:15.638"/>
    </inkml:context>
    <inkml:brush xml:id="br0">
      <inkml:brushProperty name="width" value="0.08571" units="cm"/>
      <inkml:brushProperty name="height" value="0.08571" units="cm"/>
      <inkml:brushProperty name="color" value="#E71224"/>
    </inkml:brush>
  </inkml:definitions>
  <inkml:trace contextRef="#ctx0" brushRef="#br0">414 542 8130,'0'-12'881,"0"5"1,0 14-472,0 8 0,0 11 1,2 6-1,3 1-319,2 6 1,1-3 0,-6 6 0,3 4-330,2 0 1,0 0 0,-7-3-1,0 1-565,0-1 0,0-2 1,0-4 802,0-8 0,10-5 0,2-2 0</inkml:trace>
  <inkml:trace contextRef="#ctx0" brushRef="#br0" timeOffset="761">0 782 8158,'12'-20'561,"10"6"1,2-6-1,12 3 1,3-7-418,2-5 1,10-2 0,0 2 0,0-5-336,2 0 1,-7 0-1,2 8 1,-9-4-464,-10 4 0,-7 9 0,-5 5 81,-3 2 0,-6 3 564,6 7 0,-9 2 1,2 6 300,-4 6 0,-1 13 1,3 2-1,5 0 141,2 2 0,0 1 0,5 6 1,-5-1-106,-3 1 1,6 11 0,-5 2-1,-1-1-259,1 4 1,-3-8 0,-7 7 0,0-5 1,0-4 1,0 2-1,-2-17-107,-5-3 0,2-11 1,-10-8-78,-2-4 1,8-13 0,1-7 0,6-7-121,2-5 0,-7-10 1,-1 5-1,4 0 75,1 5 1,6-2 0,1 2 0,6 2 76,2 3 0,-5 9 0,8 3 0,2 3 77,2 4 1,3 2 0,0 3 0,0 3 55,-1 4 0,1 5 0,0 10 0,0 2-58,-1 5 1,4 3-1,1 4 1,3-7-29,-2-5 1,-3 3-1,-2-3 1,0-5-22,-1 1 0,1-11 1,0-1-1,0-6 45,0-2 1,-1 0 0,1-2 0,-3-6 26,-4-6 0,4-5 0,-7-6 0,3-1-5,-1-3 1,-9-3-1,3 6 1,-4-3-26,4 2 0,-6-5 0,3 3 0,-7 3-168,-6 2 1,-9-3-1,3 3 1,-6 7 62,-1 5 1,-1 5 0,0 7 0,0 2 273,1 5 0,-1 8 1,0 14-1,3 7 300,4 5 1,-2-5 0,10 1 0,2-1 46,3-2 1,2 5-1,2-8 1,8-2-356,12-5 0,11 1 0,18-18 0,7-2-1280,5-3 1,17-7 1131,0-9 0,-31 3 0,1-2 0,40-31 0</inkml:trace>
  <inkml:trace contextRef="#ctx0" brushRef="#br0" timeOffset="1267">2199 825 8043,'0'22'-173,"3"-8"0,2 1 677,2 2 0,3 2 0,-5 3 0,2 0 0,0-8 0,-5 1 191,6 2-536,-6-8 0,8-1 0,-10-16-248,0-6 0,0-8 1,0-4-1,0-6 31,0-2 0,0-2 1,0-5-1,0 2-151,0 3 0,0 2 0,0-2 1,0 7-301,0 4 0,0 4 0,2 1 1,5 3-110,8 3 1,-3 9 0,3-2 617,2 4 0,2 13 0,3 2 0</inkml:trace>
  <inkml:trace contextRef="#ctx0" brushRef="#br0" timeOffset="2028">2483 912 8043,'12'0'-547,"0"8"972,-5-1 1,-2 0 0,7-9-351,-2-6 0,-1-1 0,-1-8 0,4 2-35,0-2 1,5-2 0,-8-5-1,1-3 94,0-2 1,-3 0 0,-5 7 0,3 1 137,3-1 1,-1 0 0,-10 3 354,-4 4 0,-5-2 1,-10 12-171,0 8 0,8 2 0,-1 14 1,1 5-196,2 0 0,-5 8 1,10-3-1,-1 0-208,-1 2 1,6 1-1,-4 6 1,5-4-556,2-2 1,2 4 0,5-4 0,8-3-574,4-5 1,10 0 0,3-17-1,-1-2 447,1-2 1,6-13-1,-4-5 1,2-4 387,1-3 1,-8-7 0,5-2 0,-3-1 238,-4 1 0,-3-6 0,-2 8 0,-3 0 82,-4-2 0,-6 7 0,-9-5 0,-2 7 266,-5 7 1,-6-4 0,-8 7-1,-1 0 314,0 5 1,0-3-1,1 3 1,1 4-52,6 8 1,-6 0-1,6 12 1,-3 5-329,2 4 0,3 3 1,7-4-1,-2 1-185,2 3 0,3 0 0,2-7-186,0 0 1,10-3-1,7-4-348,9-8 0,-2-5 1,8-4-1,-3-5-54,0-8 1,0-14 0,-7-5-1,-1-2-117,1 0 1,-2-1 0,-3-9 0,-5-2 356,-3-3 1,-1 0 0,-8 5-1,0-2 80,0-3 1,-8-7 0,-1 5-1,-3 0 170,-5-1 0,-3 4 0,1 8 0,2 9 170,2 11 0,8 12 0,-5 17 205,2 8 0,3 16 1,7 13-1,0 12 412,0 6 0,3 6 0,4 2 0,5 5-552,0 3 1,7-6 0,-2 6-1,7-3-2468,6-5 2233,-1-2 0,2-13 0,3-1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1:21.736"/>
    </inkml:context>
    <inkml:brush xml:id="br0">
      <inkml:brushProperty name="width" value="0.08571" units="cm"/>
      <inkml:brushProperty name="height" value="0.08571" units="cm"/>
      <inkml:brushProperty name="color" value="#E71224"/>
    </inkml:brush>
  </inkml:definitions>
  <inkml:trace contextRef="#ctx0" brushRef="#br0">262 153 8910,'0'22'437,"0"0"0,0 2 0,0 5 0,0 5-312,0 0 1,2 9-1,3-1 1,2 6-236,-2 0 1,-3-2 0,-2-2 0,0-3-1000,0-5 1,3-4 1108,4-10 0,-4-1 0,6 1 0</inkml:trace>
  <inkml:trace contextRef="#ctx0" brushRef="#br0" timeOffset="485">66 502 8192,'-22'0'-202,"3"2"747,4 5 1,5-2-506,10 10 0,10-10 0,5 2 1,4-5-10,3-2 1,7 0-1,2 0 1,1-2-36,-1-5 0,-2-3 1,-5-7-1,3 5 149,2 2 0,-7-4 1,-8 6-1,3 1 200,3-2 1,1 6 0,1-4-196,0 4 1,0 6 0,-3 4-1,-2 5 4,-3 0 1,-6 8 0,6-3-1,1 7-151,-3 5 0,-2 0 0,-10-5 0,0 3-164,0 2 1,0 2 0,0-4 0,0 2-576,0-3 1,-3-9 102,-4-2 0,-3-13 192,-4-2 0,4-9 0,10-16 0,0-1 194,0-3 1,0-8 0,2 8 0,6 0 277,6-2 1,6 7 0,1-5 0,1 7 248,0 7 1,0-2-1,-1 10 1,1 2 41,0 3 1,-3 4 0,-2 6 0,-2 9 2,2 9 1,2-2-1,0 5 1,-2-4-214,-2-4 1,-3 1 0,5 0 0,-5 0-103,-2 0 1,7-10-1,-3-5 60,6-5 1,-6-2-1,1-2 1,1-5-19,4-8 1,-6-12 0,1-4 0,2-3-36,2-5 0,-4 6 0,-3-4 0,-3 1-100,-4 2 1,-2-5 0,-3 10-1,-3 3-159,-4 2 1,2 4-1,-12 6 1,-5 6 283,-4 6 1,-3 4 0,5 8 0,-3 12 186,-2 12 0,0 7 0,7 5 0,0 2 304,1 3 0,9 0 0,4-10 0,6-2-218,2-3 1,5-9 0,9 2-1,15-8-767,10-6 1,14-5 0,8-10 451,9 0 0,7-10 0,10-2 0</inkml:trace>
  <inkml:trace contextRef="#ctx0" brushRef="#br0" timeOffset="952">2047 654 8130,'3'32'34,"4"4"1,-5-2-1,8 2 1,-3 3 469,1 2 1,-1 12 0,-5 3-1,3 2-393,2 0 1,1-2-1,-8 4 1,0-4-334,0-3 1,0-2 0,0-10 0,0-5-534,0-7 1,-3-7 0,-2-10 754,-2-12 0,-10-10 0,5-11 0</inkml:trace>
  <inkml:trace contextRef="#ctx0" brushRef="#br0" timeOffset="1717">1938 458 8130,'10'-22'-644,"5"1"0,4 1 910,3 6 1,0 4-1,-1 10 1,1 0-148,0 0 0,2 0 0,3 3 0,2 6 33,-3 13 1,1 0 0,0 7 0,2-3 4,-3 3 0,-4-2 1,-5 7-1,-5-3-109,-2-4 0,-3 4 0,-7-2 0,0-2-115,0-3 0,0-2 1,-2-3-1,-6-2-59,-6-2 1,-6-10 0,-1 2-88,-1-5 0,7-11 1,3-6-1,3-7 108,4-7 1,2 5-1,3-7 1,0-1 134,0-4 0,3 5 0,4 2 1,8 4 99,4 4 1,-5-1-1,1 2 1,2 6 283,2 7 0,3 4 1,0 3-1,0 3-32,-1 4 1,1-2 0,0 9 0,0 6-169,-1 6 0,1-2 0,-2 5 0,-4-4 74,-1-4 0,-10 4-306,2 4 1,-4-5-575,-3 5 0,-10-7 323,-5-8 0,6-7 0,1-14 1,6-10 72,2-9 0,0-1 1,0-7-1,0 0-29,0 0 0,10-2 1,2-5-1,2 5 108,1 7 0,-1-3 1,8 3-1,0 3 151,0 1 1,-1 13 0,1 5 0,0 5-23,0 2 0,-3 2 1,-4 8-1,-6 9 2,1 8 1,-8 9 0,6-5-1,-6 1 19,-2-1 1,7 6 0,1-6 0,-4 0 180,-1 1 1,-3-3-1,0-7 916,0 0 0,2-3-205,6-5 1,-4-6 0,8-16-627,-2-6 1,5-5 0,-8-6 0,0-1-255,3-3 0,-8-8 0,6 8 0,-6 3-58,-2 2 0,0 2 0,-2 2-1118,-6 6 0,-6 4 1,-13 10 1130,-2 0 0,0 10 0,7 2 0</inkml:trace>
  <inkml:trace contextRef="#ctx0" brushRef="#br0" timeOffset="2118">3114 197 8296,'0'22'-102,"0"-1"1,0 1 115,0 0 0,0 2 1,0 3-1,3 4 463,4 3 0,-2-7 0,7 4 0,-2-2-289,-5 0 1,-1 8 0,1-8 0,2 0-510,-2 2 1,-2-7 0,-3 5-1,0-4-771,0-4 595,0-9 1,0-4 0,2-13 396,5-2 0,-2-10 1,10 2 99,2-4 1,2-1 0,3 3 0,0 5 476,-1 3 0,1 1 0,0 11 409,0 4 0,-1 5 0,-1 10-262,-6 0 1,-4 0 0,-10-1 0,0 1-261,0 0 1,-10-8-1,-7-2 1,-7 1-466,-5-1 1,-2-5 0,4 5-1,-4-2-675,-3-5 0,7-3 0,-2-2 0,3 0 776,-4 0 0,6 0 0,-7 0 0</inkml:trace>
  <inkml:trace contextRef="#ctx0" brushRef="#br0" timeOffset="2402">3615 632 8217,'0'-21'764,"0"-1"1,-9 10 0,-6 5-128,-4 4 1,-3 6 0,0 4-510,0 7 0,1 6 1,1 1-1,6 1-423,6 0 0,6-8 0,2 1 0,0 2-307,0 2 1,0-4-1,2-1 136,6 3 1,4-7 0,10-3 431,-1-4 1,1 4-1,0 0 182,0-2 0,-1-3 0,1-2-151,0 0 1,-7 0-1,-1 0 1,1 3-1496,-3 4 1498,7-5 0,-7 8 0,10-10 0</inkml:trace>
  <inkml:trace contextRef="#ctx0" brushRef="#br0" timeOffset="2801">3833 1 8217,'-2'22'-290,"-3"-1"1,-3 1 527,4 0 1,1 9 0,3 6 0,0 4 210,0 2 1,-2 1-1,-3 2 1,-2 2-188,2 3 1,2 2 0,1-4-1,-3 2-162,-2-3 1,0-4 0,7-8 0,-3-5-719,-4 1-667,5-18 797,-8 6 0,10-30 0,2-2 0,3-3 272,2 1 0,8 7 0,-5-6 0,2 4 271,5 4 0,-5 0 1,2 0-1,3-2 454,3 2 0,1 3 1,1 2-1,0 0 295,0 0 0,-1 0 0,1 0 1,-2 2 375,-6 5 0,5-2-958,-4 10 0,-5-8 0,-6 5 0,-8 0-557,-11 0 1,-4-4 0,-3 4 0,0 0-651,0 0 0,1-5 0,-1 8 0,0-1 985,0-2 0,-9 8 0,-3-8 0</inkml:trace>
  <inkml:trace contextRef="#ctx0" brushRef="#br0" timeOffset="2951">4160 567 8395,'21'-12'591,"1"5"0,0 4 1,0 3-49,0 0 0,-10 3 0,-3 6 0,-1 11-182,-1 6 0,0 3 0,-7-7 1,0 0-469,0 0 1,7 7 0,1 0-1,-4-3-1597,-1-1 0,-3-4 1704,0 1 0,0-10 0,0-2 0</inkml:trace>
  <inkml:trace contextRef="#ctx0" brushRef="#br0" timeOffset="3051">4312 349 8217,'0'-29'-225,"0"0"-341,0 3 1,0 9 565,0 2 0,10 10 0,2-4 0</inkml:trace>
  <inkml:trace contextRef="#ctx0" brushRef="#br0" timeOffset="3435">4443 785 8274,'22'-7'187,"-1"-1"1,1-9 0,0 3 0,0-5 60,-1-3 1,4-2 0,4-3 0,5-5-95,-1-1 0,1-4 0,-7-4 0,4 0-278,3-3 0,-14 13 0,1-13 0,-4 3-145,-5 0 0,-2-2 1,-10 2-1,0 2 15,0 3 0,-2 9 0,-6-2 0,-6 7 375,-6 8 0,-9 4 0,0 10 1,3 2-29,2 6 0,-5 6 1,0 15-1,2 7 122,3 6 1,2 1-1,3 1 1,2-1 109,2 1 1,10 2 0,-2 2 0,5 3-404,2-3 0,0 6 0,2-4 0,5-4-373,8-7 0,14 0 0,5-10 0,2-5-2,0-7 0,-2 0 0,5-10 1,-5-2-742,-3-3 1194,-2-2 0,3-9 0,2-3 0</inkml:trace>
  <inkml:trace contextRef="#ctx0" brushRef="#br0" timeOffset="3535">4987 698 8217,'15'-3'911,"-1"-4"-576,-9 5 0,12-6-315,-10 16 0,0 4 1,-7 10-1098,0-1 1077,10-9 0,-7 8 0,6-8 0</inkml:trace>
  <inkml:trace contextRef="#ctx0" brushRef="#br0" timeOffset="4269">5074 415 8180,'-9'-22'762,"6"0"-232,-4 0-576,4 10 0,13 3 46,5 9 0,4 9 0,3 3 0</inkml:trace>
  <inkml:trace contextRef="#ctx0" brushRef="#br0" timeOffset="4401">5379 132 8112,'-10'12'772,"8"14"1,-5-2 0,4 5 22,3 3 0,0 9 0,3 0 1,2 8-627,2-1 0,0 5 0,-7-2 0,0 0-548,0 2 0,0-7 1,0 5-1,0-8-2728,0-6 3107,0-16 0,0-1 0,0-8 0</inkml:trace>
  <inkml:trace contextRef="#ctx0" brushRef="#br0" timeOffset="4569">5118 480 8112,'12'-2'0,"-2"-3"331,-1-3 1,3-6 0,10 7-9,0 2 0,0 2 0,2 3 0,5 0-223,7 0 0,5 0 0,3 0 0,-1 0-452,1 0 0,0 0 352,-1 0 0,1 10 0,-1 2 0</inkml:trace>
  <inkml:trace contextRef="#ctx0" brushRef="#br0" timeOffset="4918">5684 458 8112,'-2'-14'2288,"-6"-1"-1498,6 10 0,-8-2-391,10 14 1,3 5-1,4 10 1,7 0-398,6 0 1,2 0 0,-1-1 0,1 1-748,0 0 0,0-3 0,-1-2 0,1-2-882,0 2 0,9-8 1627,6-1 0,-6-6 0,1-2 0</inkml:trace>
  <inkml:trace contextRef="#ctx0" brushRef="#br0" timeOffset="5184">6054 524 8112,'12'-22'507,"8"10"1,-16 12 0,9 17-1,-4 9-151,-4 11 0,-2 11 1,-3 3-1,0 0-10,0 2 1,0 2 0,0 11-1,-3-1 35,-4 0 1,-5-2-1,-12 0 1,-3-2-207,-2-1 0,-10-2 0,3-14 0,-5-3-302,-3-5 1,1-7-1,2-14 1,4-8-82,8-5 1,7-14-1,5-9 1,5-13-126,3-7 1,1-5-1,11-3 1,4-2 101,8 3 0,6 4 1,6 6-1,4 4 701,3 2 0,3 3 1,9 8-1,2-1 98,3 0 0,9 10 0,-2 5 0,5 4-689,3 3 0,6 0 1,1 3-1,-3 2 121,-2 2 0,-3 10 0,0-5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4.872"/>
    </inkml:context>
    <inkml:brush xml:id="br0">
      <inkml:brushProperty name="width" value="0.08571" units="cm"/>
      <inkml:brushProperty name="height" value="0.08571" units="cm"/>
      <inkml:brushProperty name="color" value="#E71224"/>
    </inkml:brush>
  </inkml:definitions>
  <inkml:trace contextRef="#ctx0" brushRef="#br0">0 61 8159,'12'9'82,"-4"6"1,-6 4 0,-2 3 0,2 2 273,6 5 0,-6-2 1,5 7-1,-4 0-40,-3 0 0,0-5 0,2 7 0,3 0-285,2-2 1,1-2-1,-8-11 1,0 1-36,0 0-50,0 0 0,0-20 0,-3-9 0,-2-10-255,-2-5 1,0-7 0,7-2 0,0-3-1,0-5 1,7-2-1,0-3 1,1 1 110,1-1 1,1 3 0,7 2 0,-3 6 117,3 1 0,-5 5 0,3 11 1,2 3 342,2 4 1,3 6 0,-3 15 0,-2 13 166,-2 6 0,-1 8 1,8 9-1,-2 3-421,-6-3 1,3-2-1,-7-5 1,-1-2-662,1-3 0,0-9 0,-5 2 652,2-5 0,10-12 0,-5-2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1:20.221"/>
    </inkml:context>
    <inkml:brush xml:id="br0">
      <inkml:brushProperty name="width" value="0.08571" units="cm"/>
      <inkml:brushProperty name="height" value="0.08571" units="cm"/>
      <inkml:brushProperty name="color" value="#E71224"/>
    </inkml:brush>
  </inkml:definitions>
  <inkml:trace contextRef="#ctx0" brushRef="#br0">1 349 8167,'2'20'407,"3"-4"1,2-1 123,-2 2 0,0 2 0,0 3 0,5 0-433,2 0 1,-5-1 0,7 1-896,3 0 1,-7-8-1,0-1 797,-1-4 0,4-1 0,8-8 0</inkml:trace>
  <inkml:trace contextRef="#ctx0" brushRef="#br0" timeOffset="483">219 44 8223,'-22'0'-447,"3"-2"1382,4-5-678,-4 4 1,14-14-1663,-10 10 1405,10 0 0,-4 7 0,9 0 0</inkml:trace>
  <inkml:trace contextRef="#ctx0" brushRef="#br0" timeOffset="800">632 175 8223,'0'-22'61,"-2"8"1,-3-1 0,-5 1 590,-2 2 1,8-1 0,-6 9-468,0-4 1,-2 1 0,-7 10 0,2 4-141,2 7 1,8 6 0,-5 1 0,2 4-1,5 4 0,3-3 0,2 11 0,0-1 205,0-2 1,7 4-1,3-6 1,0-1-17,-1 1 0,6-3 0,-6-7 1,1-1 218,0 1 0,4 0-321,-6 0 0,-4-8 1,-11-2-575,-7-2 1,-6-3 0,-1-7-1,-4-2-1117,-4-5 0,5-3 1559,-5-5 0,5-14 0,2 5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1:18.488"/>
    </inkml:context>
    <inkml:brush xml:id="br0">
      <inkml:brushProperty name="width" value="0.08571" units="cm"/>
      <inkml:brushProperty name="height" value="0.08571" units="cm"/>
      <inkml:brushProperty name="color" value="#E71224"/>
    </inkml:brush>
  </inkml:definitions>
  <inkml:trace contextRef="#ctx0" brushRef="#br0">131 566 8300,'-12'10'1082,"5"5"-559,4 4 0,3 3 0,3 2 0,1 5-102,4 7 0,9 5 1,-5 5-1,2 5-430,1 7 1,-8 5-1,5 0 1,0-5-356,0-7 1,-7-8-1,5-4 1,-3-5-1505,0-3-552,1-2 2420,-8-16 0,-10-13 0,-2-13 0</inkml:trace>
  <inkml:trace contextRef="#ctx0" brushRef="#br0" timeOffset="267">22 414 8300,'22'-22'159,"0"0"0,-1 10 0,4 5 0,1 5 375,3 2 0,8 0 1,-6 0-1,3 0-136,5 0 0,2 9 1,0 6-1,-2 4-227,-3 3 0,-10-3 0,1 1 0,-8-1-182,-4 5 0,-10 3 0,2-5 0,-7-1-313,-7 1 1,-13 0 0,-11 0-1,-3-1-35,-5 1 1,-2-7-1,-2-3 1,-1-3-31,1-4 0,-1-2 0,3-3 1,5 0-13,7 0 0,4 0 0,4 0 0,1-3-696,6-4 1097,4 5 0,0-18 0,-2 8 0</inkml:trace>
  <inkml:trace contextRef="#ctx0" brushRef="#br0" timeOffset="634">762 479 8250,'8'-14'0,"-1"-1"208,-2-2 0,-3-2 569,-2-3 1,-2 3 0,-5 4-169,-8 8 0,3 7 0,-3 7 0,-2 8-230,-2 4 1,-3 5-1,1 3 1,1 4-218,6 3 1,-3 0 0,10 5-1,-1-5-282,-1-3 1,6 1-1,-2-6-377,10 3 0,7 0 0,10-9 0,2-6 102,5-7 1,-5-4 0,5-6-1,-4-4 100,-4-7 1,-1 2 0,-3-3 0,-5-2 335,-2-2 1,-1 4-1,-4 1 1601,2-3-836,1 7 0,-6 3 1,3 14-762,2 8 1,3 4 0,-5 3-402,2 0 1,7-8-1,-4-2 1,2 0-1881,5 0 2236,-7-7 0,9 5 0,-7-10 0</inkml:trace>
  <inkml:trace contextRef="#ctx0" brushRef="#br0" timeOffset="883">1024 632 8279,'0'21'591,"0"1"1,0-7-1,0-1 50,0 3 0,0-5-277,0 3 1,0-8-492,0 8-210,0-11 1,0 4-1,0-16 1,0-6 322,0-5 0,0-3 0,2-2 0,3-5-147,2-8 0,1-1 0,-6-1 0,3 2-618,2-1 0,10-1 779,-2 3 0,4-5 0,3 7 0</inkml:trace>
  <inkml:trace contextRef="#ctx0" brushRef="#br0" timeOffset="1100">1394 0 8250,'0'32'80,"0"4"0,0 5 1,0 3-1,0 2 186,0 4 1,7-1 0,0 6 0,-2 1-279,-2 0 1,4 2-1,0 7 1,-2-2-1281,-2-5 1292,-3-5 0,0-9 0,0-1 0</inkml:trace>
  <inkml:trace contextRef="#ctx0" brushRef="#br0" timeOffset="1267">1133 370 10348,'21'10'432,"8"-8"1,3 6 0,4-6-507,10-2 1,0 0-1,12 0 74,3 0 0,11-10 0,6-2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1:27.987"/>
    </inkml:context>
    <inkml:brush xml:id="br0">
      <inkml:brushProperty name="width" value="0.08571" units="cm"/>
      <inkml:brushProperty name="height" value="0.08571" units="cm"/>
      <inkml:brushProperty name="color" value="#E71224"/>
    </inkml:brush>
  </inkml:definitions>
  <inkml:trace contextRef="#ctx0" brushRef="#br0">458 325 8119,'-7'24'2,"-1"5"0,4 8 144,1 4 0,3 5 0,0 2 0,0 5 219,0 3 1,0 2 0,0 7 0,0-2-531,0-5 1,0 3-1,0-8 1,3-2-2247,4-5 2411,-5-7 0,18-27 0,-8-3 0</inkml:trace>
  <inkml:trace contextRef="#ctx0" brushRef="#br0" timeOffset="417">1 630 8592,'21'7'353,"1"1"0,0 1 0,0-4 1,2 2-209,5-2 0,5-2 0,9-3 1,1 0-297,-1 0 0,1-10 0,-3-7 0,-2-7-75,-3-5 0,-9-3 0,2 6 1,-5-3-35,-2 2 0,-10-4 0,-5 2-9,-4 2 557,-3 12 1,0 15-1,0 15 1,0 4-11,0 3 0,0 7 1,0 0-1,0 0-136,0 3 0,0-8 0,0 7 1,2-2-179,5 0 1,-4 10 0,4-3 0,-2 3-245,2-3 1,-5 3 0,6-8 0,-6 1-340,-2-1 0,0-9 660,0-7 0,0-13-6,0-2 0,0-10 0,0-11 1,3-1 140,4 0 1,-2 0 0,9 3 0,3 2-251,2 3 1,3 6 0,0-4 0,2 2-472,5 6 0,-2 1 0,7 3 545,-3 0 0,8-9 0,-5-4 0</inkml:trace>
  <inkml:trace contextRef="#ctx0" brushRef="#br0" timeOffset="667">1133 761 8160,'-15'-12'1556,"1"4"-744,-3 6 0,5 2 1,-3 0-264,-2 0 1,-2 10 0,-3 4 0,3 8-336,4 7 0,-2-5 0,8 5 0,-1-5-555,0-2 1,3 7-36,7 0 1,3-2 0,4-13 0,7-6-65,6-6 1,2-2 0,-1 0-1,1-2 137,0-6 1,0 6-1,-1-5 337,1 4 0,0-4 1,0 0-228,-1 2 0,-6 2 1,0 6-1522,1 4 1714,-6-4 0,10 6 0,-8-9 0</inkml:trace>
  <inkml:trace contextRef="#ctx0" brushRef="#br0" timeOffset="883">1460 20 8160,'-3'-12'726,"-4"5"0,4 14 0,-1 10 0,6 10-143,5 9 1,3 8 0,-5 4-1,5 5-281,2 3 0,-5 2 1,5 7-1,0 3-601,0 5 0,-7-6 1,2 6-1,-4-5-935,-3-3 0,0-9 1,0-8 1233,0-9 0,0-17 0,0-13 0</inkml:trace>
  <inkml:trace contextRef="#ctx0" brushRef="#br0" timeOffset="1033">1133 543 10967,'10'-12'758,"2"2"1,12 10 0,3 0-439,2 0 1,12-2-1,0-3 1,7-2-450,1 2 0,-3 2 0,-3 3 129,1 0 0,-1 10 0,1 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1:33.437"/>
    </inkml:context>
    <inkml:brush xml:id="br0">
      <inkml:brushProperty name="width" value="0.08571" units="cm"/>
      <inkml:brushProperty name="height" value="0.08571" units="cm"/>
      <inkml:brushProperty name="color" value="#E71224"/>
    </inkml:brush>
  </inkml:definitions>
  <inkml:trace contextRef="#ctx0" brushRef="#br0">262 794 8329,'-10'-31'92,"5"6"0,-7-4 365,3 5 1,-6 2 0,5 3-1,1 2 109,-1 3 0,-7 9 0,3-2-103,-6 4 0,-1 13 0,-1 7-422,0 9 1,7-1 0,3 6 0,0-2-100,0 0 0,7 7 1,-2-7-1,5-2-510,2-3 0,0-2 1,0 0-1,2 0-19,5-1 1,-2-9-1,7-2 1,0-3 234,0 1 1,-4-4-1,6-11 283,3-7 0,-7-6 0,0-1 0,-3-1 158,0 0 0,0 0 0,-4 3 994,4 4-440,-5-4 0,18 17-404,-6-6 0,-2 16 0,3 6 0,2 5-224,2 3 0,3 7 1,0 0-1,0-2-973,-1-3 0,1 5 958,0 0 0,9 10 0,3-5 0</inkml:trace>
  <inkml:trace contextRef="#ctx0" brushRef="#br0" timeOffset="366">1002 816 8212,'0'22'384,"0"-1"-78,0 1 1,0 0 0,0 0 0,0 0-41,0-1 1,8 1-1,-1 0 1,-2 0 21,-3-1 0,5 1 0,1 0 0,-4 0-1016,-1 0 587,-3-1 0,0-13 1,0-13 182,0-15 1,0-16-1,-3-3 1,-1-7-23,-4-4 0,1-4 0,5 6 0,-3-3-159,-2 3 0,-1 2 0,8 5 0,0 4-453,0 8 0,0-2 0,3 4-144,4 8 0,-2 9 0,9 15 736,3 2 0,3 20 0,1-3 0</inkml:trace>
  <inkml:trace contextRef="#ctx0" brushRef="#br0" timeOffset="683">1285 751 7389,'0'-22'496,"-7"7"1,-2 3 233,-4 2 0,6 3 0,-7 7-311,-3 0 1,0 10-1,0 4 1,5 8-326,2 7 1,-4-2 0,6 7-1,3 0-217,3-1 1,2-6 0,0 5-1,0-3-368,0 0 1,2 0 0,6-10-147,6-4 0,6 1 0,1-8 62,1-3 1,-3-13 0,-2-6 566,-2-6 1,-3-1-1,5-1 628,-3 0 0,-9 8 33,3-1 0,-4 10-211,4-2 0,1 7 0,6 7 0,-5 8-743,-1 4 0,-4-4 0,7-1 0,-2 3-1411,-5 2 1712,7 3 0,0 0 0,10 0 0</inkml:trace>
  <inkml:trace contextRef="#ctx0" brushRef="#br0" timeOffset="1033">1481 903 8183,'0'15'1191,"0"-1"1,0 1-751,0 6 1,0-6-489,0-1 41,0-9 1,3 5-1,2-13-58,2-4 1,0-5-1,-7-10 1,0 1 56,0-1 0,7 0 0,1 0 0,-1 0 148,3 1 0,-5 1 0,7 3 0,0 5 168,0 3 1,-5 1-1,8 8-275,2 0 0,2 10 0,0 5 1,-2 4-444,-2 3 1,-8 9 0,5 3 0,0 2-346,0 1 1,-5-4 0,6 4 0,-4-6 753,-4 1 0,7-8 0,0 7 0</inkml:trace>
  <inkml:trace contextRef="#ctx0" brushRef="#br0" timeOffset="1416">1939 751 8176,'-22'-13'214,"0"6"1,0 5 269,1 2 0,6 0 1,1 2-1,-3 5 50,-3 8 0,6 7 0,2 4 0,2 6-287,5 2 0,-5 0 1,3 4-1,2-1-51,3 1 0,2-6 1,2-3-211,6-5 1,4-12-1,10-5 1,-1-7-264,1-7 1,0-7 0,0-13 0,-1-5-246,1-1 0,-2-11 1,-4-7-1,-1 3 38,2 2 0,-7-5 0,-1 0 0,-1 0 86,-1-2 0,0-2 1,-7-11-1,0 1 182,0 0 0,0 4 1,-2 1-1,-6-1 212,-6 8 0,2 7 0,0 10 355,2 7 0,-5 16 0,8 16 0,2 16-81,3 15 1,2 10 0,0 4 0,0 5 94,0 3 1,7-5 0,3 7 0,0 2-264,-1 3 1,8 0 0,-5-2 0,3-3-716,-1 2 1,1 3-1,7 0 1,-1-5-1570,1-7 2182,0-15 0,0-4 0,0-11 0</inkml:trace>
  <inkml:trace contextRef="#ctx0" brushRef="#br0" timeOffset="1633">2309 642 7608,'-10'-12'1941,"5"2"-1487,-9 10 1,9 10 0,-5 4 0,3 5-121,0 3 1,0 7 0,7 3 0,0-1-218,0 1 1,0 4 0,2-7-1,5-5 9,8-7 0,4 0 0,3-10-9,0-2 1,-1-12 0,1-8 0,-2-4-243,-6-3 0,3-7 1,-10 0-1,-2 3-478,-2 1 1,-3 4 0,-3-1 0,-4 2-2655,-8 6 3257,-4 4 0,-3 1 0,0-4 0</inkml:trace>
  <inkml:trace contextRef="#ctx0" brushRef="#br0" timeOffset="2483">2592 1143 7983,'-22'2'0,"0"3"-175,1 2 0,6 3 1,1-5-1,-3 2 415,-3-2 1,6 4 0,-1-1-4,-2-4 0,8-4 0,1-7-215,6-7 0,2-8 0,0-5 0,0-4-171,0-3 1,2 5 0,6-7 0,6-1-35,6 3 1,-6-4 0,1 9-1,-1 2 148,-2 3 0,8 5 1,-8 2-1,2 4 227,1 4 1,-8 4-1,8 12 152,1 8 1,-3 7 0,-1 4 0,0 3-25,0-2 0,-7-1 1,4 1-1,-1 2-195,-1-2 0,0-3 0,-7-2 0,3-3-188,4-4 1,-5 4-125,5-5 0,-4-6 93,-3-8 0,0-17 1,-3-12-1,-1 0 52,-4-3 1,1-2-1,7-7 1,0 2 33,0 3 1,3 7-1,1-5 1,4 3 74,-4 4 0,6 10 0,0 5 129,2 2 0,2 3 1,6 10-1,-3 4 91,-3 7 1,-2 6 0,5 2 0,-5-1-128,-2 1 0,5 0 0,-8 2 0,-2 3-92,-3 2 1,-2 0 0,0-7 0,0-1-261,0 1 1,0-7-1,0-1-326,0 3 0,-2-7 412,-6-3 1,-1-7-1,-6-7 1,8-10 5,5-10 0,2-4 1,0-8-1,2 3-95,5-3 1,3-2-1,7 0 1,-3 4 367,3 8 1,10 5-1,2 5 1,-2 4 95,-3 8 0,5 7 1,0 10-1,-3 12-305,-1 11 0,-6 4 0,-2 4 0,-5 5-266,-2 0 1,4 0 301,-6-3 0,-1 1 0,-7-1 0</inkml:trace>
  <inkml:trace contextRef="#ctx0" brushRef="#br0" timeOffset="2949">3877 642 7600,'-7'21'-436,"-1"1"1,3 0 617,3 0 0,2 7 0,0 2 0,0 3 350,0 5 1,0 0 0,0-1 0,0-1-346,0 1 0,7-4 0,3 0-80,2-3 1,-5-4-1,8-12 130,2-8 1,-8-17 0,1-9 0,-3-10-260,1-5 1,6-5-1,-7-9 1,1-3-55,1 3 1,-6-1-1,7 1 1,-3-3-342,0 3 0,8 2 0,-8 5 0,0 4-673,3 8 1,-5 3 1089,9-3 0,1 4 0,6-6 0</inkml:trace>
  <inkml:trace contextRef="#ctx0" brushRef="#br0" timeOffset="3233">4203 642 10169,'-7'14'532,"0"1"0,-8-8 0,6 7 0,-1 6-247,0 6 1,-4-1-1,4 4 1,1-5-402,-1-2 0,3-1 0,7 1-436,0 0 0,2-3-22,5-4 1,5-5 0,10-13 0,0-2 22,0-2 0,-8-10 1,1 3 524,2-6 1,0-2 0,0 3 679,-3 5 1,-7 4-327,8 10 1,-8 2 0,5 6 0,-2 6-303,-5 5 0,4 10 0,1 1 0,0-1-594,-1 2 1,6-7 0,-5 8 567,2-1 0,-7-7 0,4 8 0</inkml:trace>
  <inkml:trace contextRef="#ctx0" brushRef="#br0" timeOffset="3549">4443 1034 8001,'-12'2'1766,"5"5"-358,-5-4-1259,9 6 0,-7-18 0,10-6-206,0-4 1,0-3-1,3 0 1,2 1-212,2-1 0,10-7 0,-5-3 0,3 1-143,-1-1 0,-2 3 0,5 5 0,-2 0 319,2 2 0,-5-2 0,2 17 419,3 2 1,-5 5 0,0 7 0,0 10 65,1 10 1,-6-1 0,5 11 0,0-1-318,0-2 0,-5 4 0,5-6 0,-2-1-339,-5 1 1,5 4-1,-3-7 1,-2-2 262,-3-3 0,-2-2 0,0 0 0</inkml:trace>
  <inkml:trace contextRef="#ctx0" brushRef="#br0" timeOffset="3683">4661 489 8067,'0'-22'176,"-10"1"1081,-4-1-1013,4 10-244,0 2 0,10 20 0,0 2 0</inkml:trace>
  <inkml:trace contextRef="#ctx0" brushRef="#br0" timeOffset="3983">4922 751 10582,'-22'0'893,"1"2"0,-1 3 0,2 4-635,6 4 1,-5 1-1,6 8 1,-1 0-540,-1-1 0,11 1 0,-4 0-667,6 0 1,2 0 205,0-1 0,10-9 0,4-4 0,5-6 644,3-2 1,0 0-1,0 0 1,0 0 217,-1 0 0,1 0 0,0 0 0,0 0 212,-1 0 0,1 0 1,0 0-1,-3 3-432,-4 4 0,2-2 1,-8 9-1238,4 3 1337,1 2 0,8-6 0,0-4 0</inkml:trace>
  <inkml:trace contextRef="#ctx0" brushRef="#br0" timeOffset="4773">5118 54 7686,'0'24'0,"0"3"504,0 2 1,0 12-1,0 0 1,0 10-239,0 4 1,0 3-1,0 8 1,-2-1-239,-6 0 1,6 1 0,-5-3 0,2-5-292,-2-8 0,4-13 0,-4-8 27,5-5 1,2-14 105,0-10 0,0-10 1,0-12-1,0 0 120,0 1 1,7 6 0,2 3-1,4 2 359,4 6 1,2 1 0,5 3-51,5 0 1,-5 0 0,5 3 0,-4 4-82,-4 7 0,1-2 0,2 3 0,0 2-188,-2 2 0,2 3 0,-14 0 0,0 0-181,-1-1 1,-1 1 0,-11 0-1,-4 0-283,-7-1 0,-13 1 0,-5 0 0,-1 0 53,-6 0 1,0-10 0,0-5-1,6-5 195,1-2 1,-4-5 0,7-9 0,5-15-112,7-10 0,0-14 1,9-8-1,4-9 297,1-10 0,8-2 0,7 0 0,12 5-62,8 2 1,-3 2-1,7 12 1,0 11 131,-2 13 1,0 13 0,-7 10 0,2 6 409,-3 6 0,-1 12 1,-4 7-1,1 9-14,0 10 1,-8 6 0,-1 4-1,-4 2-232,-4 3 1,5 0-1,-3-8 1,0 1-229,3-1 0,-8 1 1,8-1-1,-3 1-66,1-1 1,1-1 0,-4-4 0,5-4-33,2-2 1,-5-6-1,8-11 1,2-8 167,2-5 1,-5-4-1,1-5 1,2-10-94,2-10 0,3 1 0,0-11 1,0-1-205,-1-4 0,1-1 0,0-1 0,-3 1-126,-4-1 0,2 10 0,-10 3 0,-2 2 123,-3 0 0,-4 9 1,-5 13-1,-10 5 484,-10 2 0,3 12 1,-8 10-1,3 12 347,0 7 0,0 5 0,8 2 0,1 3-36,6-3 0,-3-2 0,9-5 0,6-4-492,7-8 0,9 2 0,15-2 1,10-5-916,10-7 1,9-7-1,12-12 836,2-6 0,20-13 0,-2-13 0</inkml:trace>
  <inkml:trace contextRef="#ctx0" brushRef="#br0" timeOffset="5199">6708 228 8091,'-10'-22'-51,"5"3"698,-9 4 1,9 10-296,-2 20 0,4 9 0,3 20 0,3-1-74,4 1 1,-5 7 0,8 2 0,-3 0-99,1 0 0,-1 8 1,-5-3-1,3 2-554,2-2 0,1 3 1,-8-8-1,0-2-611,0-5 0,0 0 1,0-17-882,0-2 1866,-10-13 0,7-4 0,-6-10 0</inkml:trace>
  <inkml:trace contextRef="#ctx0" brushRef="#br0" timeOffset="5616">6403 642 8103,'7'-15'59,"0"1"1,3 9-1,-5-5 1,5 3 15,2 0 1,2-8 0,8 8 0,2 2-241,5 3 1,-2 2 0,9 0 0,3 0-173,2 0 0,0 0 0,-2 0 0,-5 0 161,-3 0 0,-2 9 1,-7 3-1,0 3 197,0-1 1,-10-6 0,-3 6 652,1 3 0,-8 2-63,6 3 0,-6-7 1,-4-3-1,-3 0 10,-2 0 1,-10 0 0,5 7 0,-3 1-183,1 4 0,-1 5 1,-7-2-1,0 4-224,1 3 1,1-7 0,3 4-1,5-2-364,3 0 1,1 0 0,8-7-228,0 0 1,3-10 0,4-5 0,5-7 86,0-7 1,15-8-1,-5-11 1,2-3 69,0 2 1,-2 3 0,0 2 208,-1 0 1,1 10-344,0 5 1,0 5 0,-1 2-193,1 0 0,-7 2 0,-3 5-908,-3 8 1453,8 4 0,-4 3 0,8 0 0</inkml:trace>
  <inkml:trace contextRef="#ctx0" brushRef="#br0" timeOffset="6365">7143 446 8091,'0'21'102,"0"1"141,0 0 0,0 2 0,3 3 0,2 2 84,2-3 0,0 6 1,-4-1-1,1 1-8,4-1 0,6 6 0,-7-6 0,-2 1-237,-2-1 0,-3 5 1,2-7-291,5-2-64,-4-3 1,6-14 0,-9-13 0,0-14 94,0-9 1,3-13 0,2 3-1,2-5 135,-2-3 0,4-2 0,1 0 1,2 0 112,5 5 1,-5 2 0,3-4-1,-1-1-81,-2 1 0,5 9 0,-7 5 0,0 5 38,-1 2 1,-1 12 60,-8 10 0,0 12 0,0 17 0,-3 8 340,-4 4 1,2 2 0,-7 1 0,0-1 90,0 1 0,5 7 0,-6 0 1,4-3-207,4-2 0,3-10 0,2-2 0,2-2-485,5-6 0,-2-2 0,12-4 0,5-6-44,4-7 0,6-4 0,-6-3 0,3 0-712,-2 0 0,-3-10 1,-2-2-1,0-2-2194,0-1 3121,-1 1 0,1-8 0,0 0 0</inkml:trace>
  <inkml:trace contextRef="#ctx0" brushRef="#br0" timeOffset="6566">7644 947 8091,'-10'12'-5,"6"-3"269,-11-9 1,10 3 496,-2 4 0,7-5-571,7 6 1,5-6 0,10-4 0,0-3-82,0-2 0,-1-10 0,4 5 0,1-3-32,3 1 1,0-1 0,-7-7 0,0 0-73,0 1 0,-8 4 0,1 0 0,-1-3-134,-2 3 0,-2 1 0,-10-6 0,0 0-277,0 0 1,-2 0 558,-6 1 0,-11 9 1,-10 4-1,2 6 171,3 2 0,2 10 0,1 7 1,-1 7-132,0 5 0,8 0 0,1-5 0,4 3-405,4 2 1,2 0 0,3-8 0,3 1-488,4 0 0,5-3 0,10-4 0,2-8-807,5-4 1,5-6 1505,10-4 0,-1-5 0,1-10 0</inkml:trace>
  <inkml:trace contextRef="#ctx0" brushRef="#br0" timeOffset="6733">8145 729 8091,'-7'22'2669,"0"-1"-2032,2 1 0,2 0 0,3 2 0,0 3-333,0 2 1,10 7-1,2-5 1,3 1 14,-1-1 1,-7-2-1,5-7 286,-2 0-1328,7 0 1,-24-10 0,0-5 0,-10-4 722,-5-3 0,-10-10 0,-2-2 0</inkml:trace>
  <inkml:trace contextRef="#ctx0" brushRef="#br0" timeOffset="7464">8929 751 8085,'-2'-22'40,"-3"0"0,-5 0 337,-2 0 0,5 10 1,-8 5 86,-2 5 0,-2 2 0,-3 0 1,3 2-104,4 5 0,-4 13 0,4 11 0,-4 3-130,-3 5 1,8-5-1,2 2 1,2 0-456,5-2 0,3 5 0,2-10 0,0-3-313,0-1 1,9-11 0,6-2 0,4-2 248,3-5 0,0-12 0,0-8 0,2-7 102,5-7 1,-5 3-1,5-8 1,-5 0 182,-2 0 0,0 7 1,-3-2-1,-2 5 517,-2 2 0,-8 3 0,7 4-126,3 8 0,-5 5 0,0 7 0,-2 7-150,-5 9 0,5 16 0,-1-1 0,3 5-529,5 3 1,-5-1 0,3-2 0,2-4 290,2-8 0,13 5 0,2 0 0</inkml:trace>
  <inkml:trace contextRef="#ctx0" brushRef="#br0" timeOffset="7807">9909 424 8073,'-15'7'439,"3"3"1,0 4-125,0 11 1,7-1 0,-4 12 0,1 3 75,1 2 0,0 2 0,7-1 0,0-4-157,0-1 1,7-11 0,3 1 0,2-8-74,5-4 0,-5-10 0,2 2 0,1-7 90,-3-7 1,7-6-1,-7-11 1,3-2-305,-1-3 1,-9-8 0,3 6 0,-4-1-462,4 1 1,-6-5 0,5 7-1,-4 2-156,-3 3 1,2 2 0,3 0-1,2 0 670,-2 1 0,7 9 0,0 2 0</inkml:trace>
  <inkml:trace contextRef="#ctx0" brushRef="#br0" timeOffset="8049">10279 576 8025,'-10'-12'988,"-4"5"-223,-5 5 1,4 4-1,1 5 1,-3 8-397,-3 4 0,-2 3 0,3 2 0,2 3-287,3 2 0,6 0 0,-4-7 0,3 2-201,4 5 1,2-12-1,6 5-174,4-3 0,5-7 0,10 0 0,0-2-67,-1-5 1,1-3 0,0-2-59,0 0 1,-3 2-1,-2 3-475,-2 3 0,-1-1-790,8-7 1683,0 0 0,-1 0 0,1 0 0</inkml:trace>
  <inkml:trace contextRef="#ctx0" brushRef="#br0" timeOffset="8266">10453 141 8398,'-9'22'432,"6"2"0,-4 5 0,5 7-3,2 5 1,0 5 0,2 5-1,3 7-169,2 5 1,8 0-1,-6-3 1,1-4-414,0-3 1,4-2 0,-4-10 0,-1-4-1259,1-8 1,5-12 533,-8-3 0,3-9 877,-3 2 0,-5-14 0,8-5 0</inkml:trace>
  <inkml:trace contextRef="#ctx0" brushRef="#br0" timeOffset="8499">10628 511 8073,'0'15'114,"0"-1"0,0 3 204,0 2 1,0 3-1,0 0 1,0 0 58,0-1 0,7 8 1,2 1-1,4-4-163,4-2 0,2-2 0,3 0 0,-1-3 65,1-4 0,0-6 0,0-9 0,0 0-77,-1 0 0,-1-9 1,-3-8-1,-5-7-459,-3-5 0,6-3 0,-8 6 0,-2-4-366,-3 4 0,-2-6 0,0 3 0,-2 3-1690,-5 2 2313,4-8 0,-16 8 0,7-8 0</inkml:trace>
  <inkml:trace contextRef="#ctx0" brushRef="#br0" timeOffset="8799">10867 751 8073,'15'14'-85,"-1"-2"1,1 0-116,-3 0 1,7-7 0,-4 2-1,4-4 466,3-3 0,0-3 0,-1-4 0,1-5-283,0 0 0,0-15 1,-1 6-1,-1-4 60,-6 1 1,3 2 0,-10 1-1,1-1 63,1 0 1,-6 0 0,4 1-1,-5-1-116,-2 0 0,-2 8 0,-3-1 0,-4 0 219,-4 3 0,-1 3 1,-8 9-1,0 2 323,1 5 0,-1 5 0,0 10 0,3 2 188,4 5 0,-2-2 0,8 9 0,-1 1-276,0-3 1,3 4 0,7-6 0,0-1-233,0 1 0,10 4 0,7-7 0,9-2-675,10-3 1,8-10 0,4-2 0,6-2-2440,1-5 2902,3-12 0,8-15 0,-1-12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1:48.519"/>
    </inkml:context>
    <inkml:brush xml:id="br0">
      <inkml:brushProperty name="width" value="0.06" units="cm"/>
      <inkml:brushProperty name="height" value="0.06" units="cm"/>
      <inkml:brushProperty name="color" value="#004F8B"/>
    </inkml:brush>
  </inkml:definitions>
  <inkml:trace contextRef="#ctx0" brushRef="#br0">240 644 8455,'-15'0'-64,"1"0"0,9 3 0,-5 1 559,1 4 0,4-1 650,-10-7-606,10 0 0,-7 2-206,5 6 0,2-6 0,-7 8-152,2-1 1,3-4-1,5 7-231,-6-2 0,6 0-360,-5-3 220,4-5 65,3 8 1,3-10-1,2-2 127,2-6 0,2-1 0,-4-8 522,3 2 1,-1 8 1041,-7-8-663,0 11 0,-10-6-524,-4 10 1,-3 2 0,2 6 0,6 4-199,-1 0 0,7 7 0,-4-4-433,5 4 1,2 3 212,0 0 0,9-10 0,6-5 14,4-5 0,3-2 0,0 0-30,0 0 1,-1-9-130,1-6 0,-7-4 123,-1-3 0,-9 0 0,2 0 52,-4 1 1,-13 1 0,-2 3 234,0 3 1,-7 9-1,4-2 58,-4 4 1,-3 3 0,0 0 0,3 3-62,4 4 0,-4 5 1,4 10-174,-4 0 0,7-1 0,5 1 64,4 0 0,3 0 17,0 0 0,3-10 0,4-5 1,7-5-11,6-2 1,2 0-1,-3-2 1,-2-5-211,-3-8 0,1-4 1,7-3-297,-1 0 1,-8 0-1,-4 1 77,1-1 1,-8 0-1,6 0 118,-6 1 1,-4 8 0,-3 4 288,-3-1 0,-8 8 0,1-6 149,-4 6 0,-3 4 1,2 6-1,4 6 45,1 6 1,3 1 0,-5 4 0,5 1-21,2 3 0,3 0 0,7-7 1,0 0-33,0 0 1,0-1 0,2 1 0,6-3 70,6-4 1,-2-5 0,3-10 0,2 0 194,2 0 1,3-3 0,0-4-446,-1-8 1,-6-4-1,-3-3 1,-2 1-201,-5-1 1,-3 0 0,-2 0-1,0 0-640,0 1 1,-7 6-1,-3 3 1,0 0-3464,1 0-1012,-8 7 1756,5-5 3497,0 10 0,2 10 0,10 2 0</inkml:trace>
  <inkml:trace contextRef="#ctx0" brushRef="#br0" timeOffset="416">675 34 7983,'0'-12'1244,"8"0"807,-1 5-1511,0 5 0,-14 2 0,-3 14-159,-2 5 0,0 3 0,-5 0 0,5 0-200,2-1 1,-7 9-1,5 1 1,-2 0-304,-1 1 1,3-1-1,-5-4 1,5 2-660,2-2 1,-4-1 0,4 1-1278,-2 2 1,0 0 253,-3-7 1804,-4-10 0,17-3 0,-8-9 0</inkml:trace>
  <inkml:trace contextRef="#ctx0" brushRef="#br0" timeOffset="683">349 34 8492,'-3'-14'1617,"-4"-1"1,5 13-763,-6 2 1,16 2-1,6 13 1,5 2-73,3 2 0,2 3 0,5 2 0,5 3-318,0 2 0,7 2 1,-4-4-1,1 2-349,-1-2 0,1 4 0,-6-2 1,-1-2-607,1-3 1,-3-2 0,-8-1-1483,1 1 1,-7-3 0,-3-2 1971,-2-2 0,-3-1 0,-7 8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1:52.402"/>
    </inkml:context>
    <inkml:brush xml:id="br0">
      <inkml:brushProperty name="width" value="0.06" units="cm"/>
      <inkml:brushProperty name="height" value="0.06" units="cm"/>
      <inkml:brushProperty name="color" value="#004F8B"/>
    </inkml:brush>
  </inkml:definitions>
  <inkml:trace contextRef="#ctx0" brushRef="#br0">22 88 8067,'0'-15'-792,"0"1"1,0 7 1776,0-8 129,0 0 79,0 3-481,0 3 0,0 11-282,0 5 1,-2 5 0,-3 10-151,-2 0 0,-1-7 0,8-1 0,0 3 121,0 2 1,0-4 0,0-1 104,0 3 0,0 3-230,0 1 1,0 1 10,0 0 1,0-7-2787,0-1 568,10 1 0,-7-1 1931,4 1 0,5-11 0,0 6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2:12.717"/>
    </inkml:context>
    <inkml:brush xml:id="br0">
      <inkml:brushProperty name="width" value="0.08571" units="cm"/>
      <inkml:brushProperty name="height" value="0.08571" units="cm"/>
      <inkml:brushProperty name="color" value="#E71224"/>
    </inkml:brush>
  </inkml:definitions>
  <inkml:trace contextRef="#ctx0" brushRef="#br0">436 131 6899,'-15'8'367,"1"-1"0,6 10 0,-6-3 106,-3 6 1,5 2 0,0-1 0,0 4-207,0 4 1,-3-3 0,-4 10 0,2 3-440,2 2 1,1 3-1,-6-1 1,3-1-112,3-6 0,2-5 0,-3-9 0,6 0-347,-1 0 630,8-10 0,-18-3 0,8-9 0</inkml:trace>
  <inkml:trace contextRef="#ctx0" brushRef="#br0" timeOffset="233">0 219 8236,'0'21'515,"0"-6"0,3-1-62,4 3 0,-2 3 1,9-1-1,3 0-15,3 3 1,1-5 0,1 12 0,2-2-405,5 2 1,-2-3-1,7 8 1,0 0-656,0 0 0,-8-7 0,3 2 0,-5-5 621,-2-2 0,0-1 0,0 1 0</inkml:trace>
  <inkml:trace contextRef="#ctx0" brushRef="#br0" timeOffset="783">1133 44 8206,'14'-19'972,"1"4"-774,-11 6 1,4 18-1,-16 4 1,-6 4-309,-5 4 1,-3-4 0,0 12 0,0-5 47,0-2 1,-7 7 0,-2 3 0,0-1-102,-1 1 1,-4 4 0,7-7 0,2-2-60,3-3 1,2-2-1,3-1 587,4 1 0,1-10-32,14-5 0,5-4 0,16-3 1,1 0 45,0 0 0,9 0 0,3 0 1,3 0-57,-1 0 1,-7 0 0,5 0 0,-3 0-246,-4 0 0,-3 0 0,-2 2 1,0 3-1281,-1 2 1,1 10-269,0-2 1470,-10-5 0,7 9 0,-7-7 0</inkml:trace>
  <inkml:trace contextRef="#ctx0" brushRef="#br0" timeOffset="1216">871 850 8114,'-22'0'874,"10"0"0,5 0 0,14 0-668,8 0 0,11 0 0,4 0 1,-1 0-128,2 0 0,0 0 1,8 0-1,-5 0-392,-2 0 0,-3 0 0,-8 0 313,1 0 0,0 0 0,0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2:20.133"/>
    </inkml:context>
    <inkml:brush xml:id="br0">
      <inkml:brushProperty name="width" value="0.06" units="cm"/>
      <inkml:brushProperty name="height" value="0.06" units="cm"/>
      <inkml:brushProperty name="color" value="#004F8B"/>
    </inkml:brush>
  </inkml:definitions>
  <inkml:trace contextRef="#ctx0" brushRef="#br0">479 1 8375,'-14'0'558,"2"2"0,0 3-244,0 2 1,4 10-1,-6 0 1,-1 7-66,3 5 0,-7 17 1,4-2-1,-4 2-101,-3 0 0,1 5 1,1-1-1,3-1-108,3-3 1,2-10 0,-5-2-1,2-3-653,-2-4 0,5-5 0,0-5-813,2-3 0,-7-9 1426,3 2 0,-5-4 0,-3-3 0</inkml:trace>
  <inkml:trace contextRef="#ctx0" brushRef="#br0" timeOffset="250">22 88 8246,'-2'-20'-361,"-3"4"1695,-2 1-645,-1 10 0,8-2 1,0 14-127,0 8 1,10-3 0,5 2 0,6 6-112,8 6 1,-4-2 0,6 5 0,-2-2-279,0 2 1,7-2 0,-4 7-1,-1 0-258,1-1 1,4-4-1,-7 8 1,-2-1-611,-3-2 0,-2 7 0,-3-7 0,-2 0-1610,-2-5 0,-3 2 2304,2-2 0,6 10 0,-8-5 0</inkml:trace>
  <inkml:trace contextRef="#ctx0" brushRef="#br0" timeOffset="549">741 436 10780,'0'22'828,"2"-7"1,3 1 0,2 6-614,-2 5 1,5 4 0,-3-2 0,0 5-464,3 0 0,-8 5 1,6-8-1,-3 1 248,2-1 0,5 8 0,10-5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3:21.727"/>
    </inkml:context>
    <inkml:brush xml:id="br0">
      <inkml:brushProperty name="width" value="0.06" units="cm"/>
      <inkml:brushProperty name="height" value="0.06" units="cm"/>
      <inkml:brushProperty name="color" value="#004F8B"/>
    </inkml:brush>
  </inkml:definitions>
  <inkml:trace contextRef="#ctx0" brushRef="#br0">589 107 8023,'-12'-22'101,"-5"0"0,7 3 1,-2 2 703,-5 2 1,-5 10-306,-7-2 1,2 7-413,-9 7 1,0 8 0,-5 14 0,2 7-104,3 5 0,9 3 1,-4 2-1,2 5-3,0 7 0,7 5 0,10 2 1,2 3-265,5 4 1,3 3 0,4 5 0,8-10-56,12-9 0,2-18 1,12-14-1,0-7 378,-2-7 1,7-8 0,-7-17 0,3-9 319,-1-8 1,-2-11 0,2 1 0,-7-4-19,-5-2 1,-12-1-1,-4 1 1,-6-1-95,-2 0 0,-2 3 0,-6 3 1,-9 4-281,-9 2 1,-8 3 0,-10 7 0,1 3 35,-1 5 1,-6-3 0,-1 9-1,5 4-330,7 1 1,0 13 0,10 7 0,3 7-306,1 5 1,13 7 0,5-4 629,5 2 0,2 2 0,0 7 0</inkml:trace>
  <inkml:trace contextRef="#ctx0" brushRef="#br0" timeOffset="334">915 542 8023,'20'-34'0,"-3"5"332,-3 5 0,-9 2 569,2 0 1,-14 3 0,-10 5-1,-10 6-29,-9 6 0,-5 12 0,-3 4 1,1 5-563,-1 3 1,1 7-1,2 3 1,2 2-509,3 4 1,11-4 0,1 0 0,10 0-686,4 0 1,3-8-1,9 3 220,5-4 1,8-13 0,12-5 0,4-7 348,3-7 0,-5-3 1,5-7-1,-3 3 364,-4-3 1,4-3-1,-2-1 814,-2-1 1,-3 10 0,-2 4-270,0 6 1,-8 2 0,-2 2-1,0 3-553,1 3 1,-6 11-1,5 0 1,-2 8-523,-6-1 0,1-1 0,0-1 0,2 2-2440,-2 4 2920,-2-1 0,6-8 0,3 1 0</inkml:trace>
  <inkml:trace contextRef="#ctx0" brushRef="#br0" timeOffset="684">1090 455 7859,'0'-22'-19,"0"0"1,0 8-1,-3 2 677,-4 2 0,2 5 0,-7 15-367,2 12 1,3 2-1,7 12 1,0 3-66,0 2 1,0 3-1,0-1 1,0 1-212,0-1 0,2-6 0,6-1 0,6 0-272,6-2 0,1-5 0,1-14 0,0-8 32,0-5 1,-1-2 0,1-2 0,0-5 14,0-8 0,-3-11 1,-2-6-1,-5-2 119,-2-5 0,4 6 0,-6-4 0,-4-1 254,-1-4 1,-3 1 0,0 5 0,0 7 969,0 5-913,0 2 0,-3 10 0,-1 10 0,-4 11-158,3 13 0,1 7 0,-1 0 1,-2 7-196,2 5 1,2 3 0,3 0-1,0-1-793,0 1 0,3-8 0,4-2 926,7-3 0,6 8 0,2-5 0</inkml:trace>
  <inkml:trace contextRef="#ctx0" brushRef="#br0" timeOffset="983">1786 629 7759,'34'-43'0,"-7"-1"2,-10 1 0,2 6 0,-7 1 0,0 0 348,-4 2 0,-6 2 0,-4 11 0,-6-1-242,-6 0 1,-6 10-1,-1 5 1,-4 4 64,-4 3 1,3 5 0,-10 7-1,-1 10-162,3 2 0,-4 10 1,9 0-1,4 2-175,8 1 1,1-8 0,8 7-1,3 0 82,3-2 0,4 5 0,6-10 0,6-3 375,6-1 0,-6 4 0,1-3 0,2-4 820,2-5 0,3-3 1461,-1 8-2570,-8-10 1,-6-2-1,-14-10 1,-8 0-405,-4 0 1,-3 0-1,0-2 1,0-3 399,1-3 0,-1 1 0,0 7 0</inkml:trace>
  <inkml:trace contextRef="#ctx0" brushRef="#br0" timeOffset="1333">2287 324 8023,'-2'-29'-262,"-3"0"0,-5 3 388,-2 1 1,-2 4 0,-11 1 0,-4 6 366,-7 7 0,-3 4 0,1 6 0,1 4-298,-1 7 1,6 15 0,1 5 0,4 3-253,5-1 0,-2-2 1,17 4-1,5-4-147,6-2 0,8-1 1,13-7-1,1 1 87,3-6 0,10-2 1,-3 5-1,3-1 183,-3 1 1,3 0 0,-10-3 0,-2-2 652,-3-2 1,-10-1 0,-2 8-257,-2 0 1,-12 0-1,-13-3 1,-7-2-66,-7-3 0,-4-6 0,-11 4 1,3-2-617,5-6 0,-6-1 0,9-3 0,-1 0-612,5 0 0,4-3 0,6-4 1,5-7-1046,6-6 1,6-2 1874,2 1 0,19-11 0,5-2 0</inkml:trace>
  <inkml:trace contextRef="#ctx0" brushRef="#br0" timeOffset="1467">2157 564 8023,'41'-3'88,"-5"-4"0,3 5 1,-8-5-1,1 4 318,-1 3 0,5 0 0,-7 0 0,-2 3-133,-3 4 0,-2 5 1,0 10-1,0 2-292,-1 5 0,-9-5 0,-4 8 0,-6-3-146,-2 0 0,0 0 0,0-8 0,-2 1-1385,-6 0 1550,-4 0 0,-9 0 0,-1-1 0</inkml:trace>
  <inkml:trace contextRef="#ctx0" brushRef="#br0" timeOffset="1600">2483 390 8023,'-7'-22'626,"0"0"1,-1 8-618,8-1-9,0 10 0,0-4 0,0 9 0</inkml:trace>
  <inkml:trace contextRef="#ctx0" brushRef="#br0" timeOffset="1983">3136 499 8431,'-9'-34'0,"-6"5"385,-4 4 0,-3 6 0,0 5 1,1 6 555,-1 6 1,-7 4 0,-3 6 0,-2 6-678,-4 5 0,6 13 1,1 4-1,2 5-359,0 3 1,9-8 0,11 1 0,1-1-389,1-2 0,2-3 0,13-9 0,6-3-18,6-4 1,9-6 0,2-11 0,3-5 126,5-8 1,-1-4 0,1-3 0,-5 0 420,-3 1 0,-2-8 0,-7 2 0,-2 5 947,-6 5 0,5 5 0,-7-5 190,1 3 0,-4 11-1004,-9 3 0,0 10 0,0 14 0,0 3-639,0 2 1,0 2 0,0-4 0,0 2-869,0-3 1,3-1 1326,4-4 0,-5 1 0,8 0 0</inkml:trace>
  <inkml:trace contextRef="#ctx0" brushRef="#br0" timeOffset="2283">3289 586 7696,'0'21'342,"0"1"0,2 0 0,3 2 78,2 5 1,1-5-1,-8 5 1,0-4-177,0-4 0,0 8 1,-3 1-1,-2-4-25,-2-2 0,0-9 0,5-1 106,-6 3 1,6-9-251,-5-8 1,11-13 0,6-16 0,2-7-127,5-5 1,5 5 0,5-1 0,2 1 234,-3 2 1,-2 3-1,-2 9 1,0 3 115,0 4 1,7 5 0,0 13 0,-3 7-208,-1 11 1,-4 11 0,-1 11 0,-6 3-427,-7 5 1,3-5-1,-3 5 1,-2-5 332,-2-3 0,-13 1 0,-2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3:20.244"/>
    </inkml:context>
    <inkml:brush xml:id="br0">
      <inkml:brushProperty name="width" value="0.06" units="cm"/>
      <inkml:brushProperty name="height" value="0.06" units="cm"/>
      <inkml:brushProperty name="color" value="#004F8B"/>
    </inkml:brush>
  </inkml:definitions>
  <inkml:trace contextRef="#ctx0" brushRef="#br0">262 610 8051,'0'-22'0,"0"0"640,0 1 1,0-1-1,-3 3 370,-4 4 0,-5 5 0,-10 10 1,0 0-196,1 0 1,-1 17 0,0 8 0,0 4-860,1 2 0,-1 8 1,0-5-1,3 2-262,4 0 0,5-7 0,10 5 0,0-2-195,0-6 1,3-9 0,4-5 0,8-2-458,4-5 1,3-5 0,2-8 0,3-8 585,2-11 0,2 3 0,-4-5 1,-1 4 684,-6 4 0,1-1 0,-6 0 1487,4 0-1130,-7 10 1,-2 12-1,-10 15 1,0 4-542,0 3 0,3 7 0,1 0 0,4 0-1391,-4 2 0,1-6 1,0 4 1261,2-5 0,10 7 0,-5 3 0</inkml:trace>
  <inkml:trace contextRef="#ctx0" brushRef="#br0" timeOffset="233">436 893 9107,'-12'0'3527,"0"0"-3259,5 0 0,4-2-308,-4-6 0,4-4 1,6-9-1,2-1 49,2 0 1,10 0-1,-5 0 1,3 3-49,-1 5 1,1-3-1,6 9 1,1 4 265,0 1 1,7 3 0,0 0 0,0 3-106,2 4 1,-9 12 0,2 13-1,-7-1-1011,0 1 1,-5 4-1,0-5 889,-2 3 0,-3 2 0,-7 8 0</inkml:trace>
  <inkml:trace contextRef="#ctx0" brushRef="#br0" timeOffset="1054">1155 632 8051,'0'-22'179,"0"0"1,-8 0 0,-1 1-1,-3-1 341,-5 0 0,-3 3 0,-1 2 0,-1 5 100,0 2 0,-7 3 0,0 7 0,2 0-229,3 0 0,2 12 1,1 7-1,-1 10-291,0 5 0,7 2 1,3 8-1,3 0 24,4-1 1,2 8-1,6 0 1,4-5-351,8-8 0,4-6 0,3-10 1,2-3-587,5-4 1,5-6 0,7-9 0,-2-2 15,-3-5 1,-2-15 0,2-12 0,-7-2 268,-5-1 1,-2-1-1,-2-11 1,-4-4 410,-1-3 0,-10 6 0,2-6 0,-4 0 140,-3 1 0,-8-1 1,-1-7-1,-4 3 81,-3-1 0,-4 3 0,-2 17 0,3 5 393,5 6 0,-3 11 1,9 14-149,3 20 1,3 24 0,2 19 0,0 5-111,0 2 0,0 3 1,2 2-1,6 5-301,6 2 0,-2 3 61,3 7 0,9 0 0,10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5.073"/>
    </inkml:context>
    <inkml:brush xml:id="br0">
      <inkml:brushProperty name="width" value="0.08571" units="cm"/>
      <inkml:brushProperty name="height" value="0.08571" units="cm"/>
      <inkml:brushProperty name="color" value="#E71224"/>
    </inkml:brush>
  </inkml:definitions>
  <inkml:trace contextRef="#ctx0" brushRef="#br0">1 1 8159,'0'29'-84,"0"2"1,2 3 168,6 5 0,-4 4 0,9 6 1,-1 4 497,0 3 0,2 2 0,6 7 0,-3 0-453,-3 1 0,1 6 1,4 1-1,-2-3-1460,-3-2 0,-9-5 1330,2-5 0,-4 5 0,-3-8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3:17.256"/>
    </inkml:context>
    <inkml:brush xml:id="br0">
      <inkml:brushProperty name="width" value="0.06" units="cm"/>
      <inkml:brushProperty name="height" value="0.06" units="cm"/>
      <inkml:brushProperty name="color" value="#004F8B"/>
    </inkml:brush>
  </inkml:definitions>
  <inkml:trace contextRef="#ctx0" brushRef="#br0">66 523 8267,'-12'22'48,"-5"-7"1,10-1-1,-1 3-57,-1 3 1,6 1 0,-4 1 0,5 0-144,2 0 0,2-3 0,5-4 89,8-8 0,4-5 0,5-4 0,3-5-63,2-8 1,0-7-1,-7-7 1,0-5 72,-1 0 1,1-7 0,-3 7 0,-2-2 201,-2 0 1,-10 9-1,4-4 535,1-1 1,-7 8-26,4-5 0,-7 15 0,-5 9-271,-2 10 1,-1 7-1,8 9 1,0 4-45,0 4 0,0-3 0,0 8 0,0 0-429,0 0 1,10-5 0,2 5 0,3-3-422,-1-4 1,-6-5 0,4-5 0,0-5-899,0-3 0,-5-1 1404,8-8 0,-11 0 0,6 0 0</inkml:trace>
  <inkml:trace contextRef="#ctx0" brushRef="#br0" timeOffset="155">501 415 8079,'0'14'517,"0"1"1,0-8 123,0 7 0,0-6-289,0 6 1,0 1-216,0 6 0,3-8 0,2-4-403,2 1-22,0-8 0,-7 6 232,0-16 0,7 4 0,3-11 177,2-2 0,-4 7 1,4 1-1,0 1 242,0 1 0,2 0 0,8 7-438,0 0 1,-8 7-1,1 3 1,2 2-535,2 5 1,-4 0-1,-1 0 609,3-3 0,-7 1 0,0 7 0</inkml:trace>
  <inkml:trace contextRef="#ctx0" brushRef="#br0" timeOffset="322">872 306 8149,'12'14'500,"-5"1"0,3-1 1,-3 10-1,0 3-431,3 2 1,-5 7 0,7-4 0,0 2-299,0 4 229,-7 4 0,14 1 0,-7 1 0</inkml:trace>
  <inkml:trace contextRef="#ctx0" brushRef="#br0" timeOffset="1097">915 153 8342,'0'-22'-4,"0"10"0,0 3 0,0 9 0</inkml:trace>
  <inkml:trace contextRef="#ctx0" brushRef="#br0" timeOffset="1205">1351 1 9626,'0'24'0,"0"5"435,0 7 0,0 18 0,2 11 1,3 17-287,2 17 0,1-47 1,-1 0-1,-3 10 0,-1 2 1,0 1-1,-1 1-335,-1 2 0,0-1 1,3-1-1,0-1 1,-1-6-1,1-2 1,-2-4-1,1-2-1432,-1 34 0,0-32 1618,6-17 0,-6-28 0,8-11 0</inkml:trace>
  <inkml:trace contextRef="#ctx0" brushRef="#br0" timeOffset="1405">1046 632 7571,'22'-12'-364,"-1"-5"1,1 10 585,0 2 1,7 0 0,2 1 0,1-4-276,-1 3 1,10 3 0,1 2-1,6 0-743,0 0 796,-11 0 0,4 0 0,-7 0 0</inkml:trace>
  <inkml:trace contextRef="#ctx0" brushRef="#br0" timeOffset="1821">1743 371 8552,'-22'0'733,"7"2"1,1 3 0,-3 5-240,-2 2 1,4 3 0,1 6-1,-1 1-452,3 0 0,-5 7 0,10 2 0,2 3-44,2 5 1,3-8-1,3-2 1,2-4-72,2-4 1,17-1-1,-2-6 1,2-6 19,0-6 1,5-4 0,0-6 0,-2-6 24,-3-6 1,-2-1 0,-3-1 0,-2 0 62,-2 0 1,-8 1-1,5-1-339,-2 0 94,-3 0 1,-7 13 0,0 9 203,0 12 0,0 9 0,0 6 0,0 2-29,0-2 1,0 4-1,0 1 1,0-1-50,0 1 1,0-3 0,0-8 213,0 1 0,3-10 0,1-7 0,4-10 33,-4-9 0,-1-15 0,-3-8 1,0-4-104,0-2 1,7-8 0,0 0 0,1 3-52,1 2 0,-6 2 1,6 3-1,1 5-342,5 7 0,-3 7 1,2 7-1065,3 8 1397,3 5 0,1 2 0,1 0 0</inkml:trace>
  <inkml:trace contextRef="#ctx0" brushRef="#br0" timeOffset="2648">2200 719 8112,'0'22'454,"0"0"1,-2-3 0,-3-2 411,-3-2-612,1-10 1,7 2 0,0-14-291,0-8 1,0-4 0,0-5 0,0-3-95,0-2 1,7-7-1,1 4 1,-3 1-32,-3-1 0,-2-4 0,2 5 0,3-1 164,3 1 1,1 2-1,-4 7 171,2 0 0,10 10 1,-5 7 144,0 10 0,5 7 0,-7 12 1,0 5-58,-1 8 1,6 1 0,-8 1 0,0-3-205,3 3 0,-7-8 0,4 1 131,-5-1 0,-2-6 67,0 4 1,0-17 0,0-12-319,0-12 0,-7-15 0,0-2 0,2 0-59,2-3 1,3 1 0,0-5 0,3 4 197,4 1 0,-2 9 1,7-2-1,0 7-83,0 0 0,3 7 0,7 3 217,-1 5 1,1 4 0,0 5 0,0 8-134,-1 4 0,-1 3 0,-6 0 0,-4-1-96,0 1 0,-8 7 0,5 0 0,-4-2-91,-3-3 1,-3-9 0,-4-1-104,-7 3 1,1-7 0,-1-3 0,-1-7 231,3-7 0,-5-5 1,10-10-1,2-2 32,3-5 1,2 2 0,0-7 0,0 0 301,0 0 1,2 8 0,6-3 0,6 7 3,5 7 1,3-4 0,0 7 0,2 0-176,5 5 0,-5 7 0,5 7 0,-2 7-666,2 6 1,-12 4 0,2 5 0,-4 5-3017,-3 0 3499,-7 7 0,5-7 0,-10 9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3:16.095"/>
    </inkml:context>
    <inkml:brush xml:id="br0">
      <inkml:brushProperty name="width" value="0.06" units="cm"/>
      <inkml:brushProperty name="height" value="0.06" units="cm"/>
      <inkml:brushProperty name="color" value="#004F8B"/>
    </inkml:brush>
  </inkml:definitions>
  <inkml:trace contextRef="#ctx0" brushRef="#br0">392 0 8098,'-7'22'0,"-3"0"107,-2-1 0,7 11 0,-2 7 1,5 9 525,2 10 0,0 7 1,0 8-1,0 7-328,0 4 0,9 6 1,3 0-1,3-1-570,-1-4 0,1-25 0,4-9 1,-2-20-1597,-2-14 1861,-10-7 0,14-20 0,-7-2 0</inkml:trace>
  <inkml:trace contextRef="#ctx0" brushRef="#br0" timeOffset="32">0 327 8098,'15'-10'317,"-1"-5"0,1-1 0,7 1 240,-1 8 1,1 4 0,0 3-1,2 0-429,5 0 0,-2 8 0,7-1 0,0 0-1401,-1 3 0,1-5 1273,3 9 0,4-9 0,-7 5 0</inkml:trace>
  <inkml:trace contextRef="#ctx0" brushRef="#br0" timeOffset="383">784 152 8098,'-22'-12'503,"3"3"0,2 1 275,3 1 0,-1 0 0,-7 7 508,1 0 0,6 0-1240,1 0 1,9 10 0,-3 4 0,6 5-375,2 3 1,0 0-1,0 0 161,0 0 0,10-3 0,4-2 0,3-3-142,-2 3 1,4-5-1,-4 1 1,4-1 196,3 0 1,-1 0 0,1 5-1,0-5 120,0-2 1,0 6 0,-1-1 0,1 2 78,0-3 0,-10 6 0,-2-8 1,-3 2 90,0 1 0,0-1 38,-7 8 0,-9-10 0,-3-7-234,0-10 1,-5-14 0,9-12 0,4-3-95,1-5 0,3-9 0,0-3 0,3 2-63,4 3 1,5 3-1,10 2 1,-1 2-60,1 3 0,10 11 0,4 1 0,5 10 234,3 4 0,-1 3 0,1 7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3:14.278"/>
    </inkml:context>
    <inkml:brush xml:id="br0">
      <inkml:brushProperty name="width" value="0.06" units="cm"/>
      <inkml:brushProperty name="height" value="0.06" units="cm"/>
      <inkml:brushProperty name="color" value="#004F8B"/>
    </inkml:brush>
  </inkml:definitions>
  <inkml:trace contextRef="#ctx0" brushRef="#br0">392 170 8155,'-2'-22'711,"-6"1"-362,-6-1 0,-8 7 0,-5 3 0,-2 3 69,3 4 1,-1 12 0,1 8 0,-6 4 244,-2 3 1,8 9 0,-3 3-1,7 2-111,7 1 0,-2-1 1,8 7-1,-1 1-259,0 0 0,3-1 1,9-2-1,6-2-474,6-3 1,8-9 0,5 2 0,4-5-629,3-2 0,2-10 0,5-5 1,-2-4-469,-3-3 1,1-3-1,4-4 1277,-5-8 0,5-14 0,-7-4 0</inkml:trace>
  <inkml:trace contextRef="#ctx0" brushRef="#br0" timeOffset="433">588 148 8155,'0'-14'1299,"0"-1"-938,0 11 0,0-4 1,0 18-1,2 9 90,6 8 0,1 14 0,8 0 0,-5 10-158,-2 5 1,5 2 0,-8 7 0,0 0-781,3 1 0,-8-3 1,5-5-1,-4-10-1785,-3-9 1736,0-8 1,-3-31 0,-1-14 0,-6-18 389,-2-9 1,-3-10 0,-6-2 0,-1 0 274,0 0 1,0-8-1,0 3 1,1-5-17,-1-2 0,3 7 1,4 2-1,8 5 59,4 10 1,3 5 0,3 12-1,4 2 104,8 10 0,11 12 1,6 12-1,2 12-20,4 8 1,-4-3 0,2 7-1,1 3 164,-3 2 1,7 2-1,-7 1 1,-1-1-16,-4 1 0,-7 2 1,-7 2-1,-8 3-45,-5-2 1,-2 4-1,-4-5 1,-8-4-230,-10-6 1,-15-4 0,1 3 0,-5-8-334,-3-5 0,1-5 0,2-4 0,2-6-517,3 1 0,9-7 1,-2 1-1,7-11-880,8-15 0,4-2 1599,10-12 0,0 0 0,0-8 0</inkml:trace>
  <inkml:trace contextRef="#ctx0" brushRef="#br0" timeOffset="666">1285 40 8690,'12'21'841,"-2"1"1,-3 2-302,0 5 1,0-2 0,-7 9 0,0 3-256,0 2 1,0 10 0,0 2 0,0 0-468,0 1 1,0-4-1,0-6 1,0-3-1129,0-5 0,0-4 1310,0-10 0,-9-10 0,-3-3 0</inkml:trace>
  <inkml:trace contextRef="#ctx0" brushRef="#br0" timeOffset="850">958 148 8147,'0'-21'331,"0"-1"0,7 7 1,3 3-1,2 0-1,5 0 0,5 7 1,7-4-1,7 1-287,5 1 0,3 0 0,2 7 0,2 0-523,3 0 1,0 7 0,-7 3 0,-1-1 479,1 1 0,-10 17 0,-3-3 0</inkml:trace>
  <inkml:trace contextRef="#ctx0" brushRef="#br0" timeOffset="1000">1067 410 8147,'-22'0'827,"10"0"0,7 0 1,17 0-1,13 0-929,6 0 1,15-3 0,12-1 0,3-6-1050,-3-2 1151,14 7 0,-14-14 0,17 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3:13.145"/>
    </inkml:context>
    <inkml:brush xml:id="br0">
      <inkml:brushProperty name="width" value="0.06" units="cm"/>
      <inkml:brushProperty name="height" value="0.06" units="cm"/>
      <inkml:brushProperty name="color" value="#004F8B"/>
    </inkml:brush>
  </inkml:definitions>
  <inkml:trace contextRef="#ctx0" brushRef="#br0">368 586 8256,'-7'-15'321,"-1"1"0,-1 2 1,4-5 1173,-2 2-498,-1 11-990,-1-6 0,4 10 1,-7 2-332,2 6 1,3 4 0,4 7 0,-2 0-300,-2 3 1,0-10-1,7 15 53,0-1 1,0 1 0,0-5 569,0 0 0,10-1 0,2 1 0,9 0 0</inkml:trace>
  <inkml:trace contextRef="#ctx0" brushRef="#br0" timeOffset="300">390 629 8192,'-15'-9'253,"1"-6"1,6-2 0,-4 0 0,0 5 544,0 3 0,5-6-312,-8 8 0,1 0 0,-8 9-150,0 5 0,8 5 0,-1 13 0,-2 1 100,-2 3 0,4 10 0,1-3 0,-1 5-220,3 3 1,2-1 0,10-1-1,0-4-188,0-1 0,3-11 1,4 1-1,10-10-122,10-10 0,-1-5 0,8-2 1,-2-2-149,-6-5 1,6-5 0,-3-13 0,-5-1-281,-7-3 1,0 0-1,-10 5 1,-2-3-154,-3-2 0,-2 0 1,0 7-1,0 0-251,0 1 1,-2-1-1,-3 0 926,-2 0 0,-10 0 0,5 1 0</inkml:trace>
  <inkml:trace contextRef="#ctx0" brushRef="#br0" timeOffset="733">368 891 8192,'0'22'1071,"0"-1"1,2-9-779,5-4 0,-2-16 0,10-6 0,-1-8 186,-2-7 0,8-7 0,-6-13 0,6-1-623,1 1 1,1-6 0,-2-1 0,-3-2-386,-3 0 1,-9 0 0,2-8 0,-4 1-121,-3 0 1,0 9 0,-3 5 0,-4 8 149,-8 6 1,3 16 0,-2 13 0,-1 11 579,3 11 1,-5 11 0,10 20 0,2 9 344,3 11 1,2 10-1,0 15 1,0 2-67,0 2 1,0-39 0,0 1 0,0 1-1,0 0 1,0 6 0,2 2-301,1 9 0,1 0 0,5-4 0,2 0 1,3 3-1,1-1 0,-2-5 0,0-3-51,-1-5 0,1-2 0,0-7 0,3-3 1,13 21-1,-3-18 442,-2-21 1,-2-14 0,-2-17 0,-6-8 278,-7-12 1,-4-9-1,-3-15 1,-3-5-531,-4-7 0,-5 2 1,-10 0-1,-2 3-519,-5 5 1,-5 4 0,-12 6 0,-5 1-652,-7-1 0,-5 9 0,-2 4 0,0 11 251,-1 4 0,3 3 0,8 9 0,11 6 786,13 6 1,16 5 0,8 3 0,7 0 361,7 0 0,8 0 0,14-1 0,10-1-170,9-6 1,8-4 0,9-10 0,0 0-1930,1 0 1670,-1 0 0,10-10 0,2-2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3:08.362"/>
    </inkml:context>
    <inkml:brush xml:id="br0">
      <inkml:brushProperty name="width" value="0.06" units="cm"/>
      <inkml:brushProperty name="height" value="0.06" units="cm"/>
      <inkml:brushProperty name="color" value="#004F8B"/>
    </inkml:brush>
  </inkml:definitions>
  <inkml:trace contextRef="#ctx0" brushRef="#br0">240 349 8211,'0'-22'1093,"0"0"0,-2 10-503,-6 5 0,6 14 0,-5 8 1,2 4-113,-2 3 1,4 2 0,-4 5 0,5 7-2,2 5 1,0 3-1,0 2 1,0 2-207,0 3 0,0 7 1,0-7-1,0-3-69,0-2 1,7-5 0,0-4 0,0-8 346,3-5 0,-5-2-245,9 0 0,-6-10 1,6-5-133,3-5 1,3-2 0,1 0-317,1 0 1,0 0 0,0 0 0,-1 0-615,1 0 0,-7 0 0,-1 0 1,3 0-269,2 0 1,-4-7 0,0 0 0,-1 0 1025,-2-3 0,8-2 0,-8-10 0</inkml:trace>
  <inkml:trace contextRef="#ctx0" brushRef="#br0" timeOffset="250">1 414 8070,'0'-15'457,"2"3"0,3 0 237,2 0 1,10 5 0,-2-5 0,6 2-379,8 5 1,5-4-1,10-1 1,2 0-654,5 1 1,-3-6 0,8 5-1,-3 1-26,-5-1 1,-4 3 0,-5 7-1,-6 0 363,-1 0 0,-3 9 0,-7 4 0</inkml:trace>
  <inkml:trace contextRef="#ctx0" brushRef="#br0" timeOffset="433">88 741 8159,'-22'12'775,"0"-5"1,8-2-153,-1 2 0,13-4 0,2 4 0,14-5-312,13-2 0,4 0 0,10-2 1,1-3-657,4-2 0,2-1 1,-4 6-1,-1-3-2815,1-2 3160,-1 0 0,1 7 0,-1 0 0</inkml:trace>
  <inkml:trace contextRef="#ctx0" brushRef="#br0" timeOffset="666">981 545 8159,'-15'0'1683,"1"0"1,-1 9 0,-4 6-1399,4 4 0,-4 3 1,7 2-1,-3 5-529,1 7 0,2 8 1,-5 4-1,2 6-294,-2 1 1,5-6-1,0 2 1,0-8-1160,0-7 1,7-4 53,-2-10 1643,4-10 0,-6-3 0,-4-9 0</inkml:trace>
  <inkml:trace contextRef="#ctx0" brushRef="#br0" timeOffset="816">676 697 8159,'0'-14'581,"0"-1"0,0 8 70,0-8 1,0 13 0,2 2-357,5 12 1,3 7-1,7 3 1,-2 2-256,1 5 0,4-4 0,4 6 0,3-2-696,2 0 0,2 7 656,-2-7 0,-5 10 0,8-5 0</inkml:trace>
  <inkml:trace contextRef="#ctx0" brushRef="#br0" timeOffset="1133">1242 697 8569,'-22'-2'0,"-2"-3"566,-5-2 0,5-1 0,-5 8 0,4 0 352,4 0 0,-1 12 0,3 8 1,2 6-582,2 1 0,8 7 0,-5 2 0,2 3-574,5-3 1,3 5 0,4-4 0,5 4-454,8 2 0,4-11 1,6-8-1,1-10 253,3-4 0,3-3 1,-6-7-1,3-2 286,-2-5 1,-10-5-1,-3-10 1,3 0 281,3 0 1,-8 1 0,-5-1 0,-2 0 725,2 0 0,-4 8 0,4-1 2240,-5-2-2797,-2 8 0,3 9 1,1 14-485,4 5 0,-1 3 0,-7 0 0,2 0-3815,6 0 3999,-6-1 0,17 11 0,-6 2 0</inkml:trace>
  <inkml:trace contextRef="#ctx0" brushRef="#br0" timeOffset="1896">1481 1133 8061,'-7'14'631,"0"1"0,0-8-431,7 7 0,-8-11 0,1-3 1,2-12-131,3-8 1,2-1-1,0-4 1,0-1 25,0-3 1,0-10 0,0 5 0,0 0 48,0 5 0,0-2 0,2 2 362,6 2 1,-4 5-1,11 8-294,2 7 1,0 7 0,0 4 0,-3 9-222,3 6 0,0-2 1,0 14-1,-5-2-64,-2 0 1,4 10-1,-6-5 1,-4 2-379,-1 1 0,4-11 1,0 3 493,-2-5 0,-5-12 264,-7-4 0,2-18 0,-7-9 0,2-10-30,6-5 0,1-2 0,3-8 0,0 3-13,0 5 1,0-3 0,0 10-1,3 2-100,4 3 1,-2 9 0,9 3-304,3 3 1,2 4 0,3 10 0,-2 4-16,-6 3 1,5 10 0,-6 7 0,-1-2-99,-5-3 0,3 5 1,-3 0-1,-2-2-198,-3-3 1,-2 0-1,0 3-70,0 2 0,-2-10 615,-6-12 1,-1-7 0,-8-7 0,5-7 70,2-6 1,3-4-1,7-3 1,0-4 60,0-3 0,0 5 0,0-5 0,2 3 38,5 4 1,-2 3 0,10 2 0,2 3-18,2 4 0,10 6 1,0 9-1,-2 0-575,-3 0 0,3 9 0,-3 6 0,-5 7-1515,0 7 1,-2-3 1840,-2 11 0,4-1 0,-7 7 0</inkml:trace>
  <inkml:trace contextRef="#ctx0" brushRef="#br0" timeOffset="2100">2222 719 7995,'0'22'364,"0"-1"0,0 1 157,0 0 1,2 9 0,3 8-1,5 10 25,2 9 0,2 14 0,8 8 0,0 7-558,0 7 0,-8 1 1,-7-42-1,-2 0 1,1 2-1,-2-1-589,-2-1 1,1-2-1,7 46 1,-3-17 0,-2-10-1317,-3-9 1917,-12-28 0,-2-13 0,-10-20 0</inkml:trace>
  <inkml:trace contextRef="#ctx0" brushRef="#br0" timeOffset="2855">2461 654 7995,'0'21'-121,"0"1"1,0 0 0,0 0 0,0-1 234,0 1 1,-2 0 0,-5 0 223,-8 0 0,-4-3 0,-3-5 0,0-6-95,0-6 0,1-2 0,1-2 0,3-6-239,3-6 1,2-8-1,-3-7 1,8-7-154,5-5 1,2-1-1,0 4 1,0 1 57,0-1 0,2-1 0,5 3 1,5 7 268,0 5 1,8 9-1,-3 3 216,9 2 1,-1 5-1,4 13 1,-5 6-118,-2 6 0,-1 9 0,1 2 1,0 3-283,0 5 0,-1 4 1,-1 6-1,-3 4-462,-3 2 1,-6-6-1,4 2 1,-3-8 174,-4-7 1,5 3 0,-3-10 680,-2-2 0,0-13-75,2-6 0,3-16 0,7-6 0,-3-5 63,3-3 0,-5-7 0,3-3 0,-1-2-240,-2-4 0,8-3 1,-8-3-1,2 0-277,1 1 0,-8-1 1,5 1-1,-2 2-196,-5 4 1,-3 6 0,-2 9 931,0 0 0,-2 13 257,-6 9 0,4 9 0,-8 16 1,2 4-269,5 7 0,-5 3 1,3-1-1,2-4-473,3-2 1,4-1 0,3-4 0,5 2-570,2-3 1,2-1 0,11-4 0,1-1-1192,3-6 0,3 3 0,-6-10 1648,3-2 0,10 7 0,-5 0 0</inkml:trace>
  <inkml:trace contextRef="#ctx0" brushRef="#br0" timeOffset="3400">3441 632 8068,'12'-10'-407,"-2"-2"1,-3-3 1174,1 1 1,-1 7 0,-10-5-115,-4 2 1,2 3 0,-9 7 0,-3 0-214,-2 0 1,-6 2 0,-1 5 0,-3 8-322,2 4 0,5 3 0,5 0 0,5 0-129,3-1 0,-6 8 0,8 0 0,2-2 158,3-3 0,2 0 1,0 3-1,2 2 112,5-2 1,5-3 0,8-2 0,-3-1 156,-3 1 0,-7 5 1,5-3-1,-2-5-142,-5 1 0,-3-1 0,-4 0-433,-5-4 1,2-5-1,-10-10 1,-2 0-1498,-2 0 1,-3-10 0,1-5 1653,-1-4 0,0-12 0,0-3 0</inkml:trace>
  <inkml:trace contextRef="#ctx0" brushRef="#br0" timeOffset="3833">2483 0 8030,'-12'15'853,"5"-1"-359,4 3 0,3 5 0,0 7 0,0 7-30,0 5 0,0 15 0,3 7 0,4 10-297,8 4 0,-3 3 0,2 9 0,3 3-1540,2 3 1,-4-8 974,0-7 0,-1-10 0,8 5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7:03.8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110 216 13417,'-34'-24'-984,"2"4"1050,20 20-232,-7 0 88,16-19 206,3-5 385,13-10-35,-1 12 1,-10 63-291,-9 25-478,-10-6-383,14 1 561,-6-35 1,11-16 13,5-39 1,6-27 73,8-16 0,1 6 334,0 8-102,-10 20 0,2 21 34,-14 38 1,-4 28-117,-18 23 1,3 11-80,4-4-687,5-23 330,10 5 0,12-59-13,10-9 0,10-37 122,11-21 1,-2-13 32,-4 6 304,-6 9 1,-12 29 842,-4 34-646,-25 53 1,-12 27-271,5-33 0,-2 1 1,-10 31 5,15-13-459,4-30 0,15-5 42,9-38 0,3-10 33,20-26 1,-1-18 281,7-4 0,-6 2 24,-1 5 376,-19 19 496,12 8-497,-46 89 0,12-27-199,-24 49 1,12-19-121,3 4-300,9-29 1,17-4 25,24-40 1,1-11 0,11-29 88,0-3 1,-7-5 81,-4-2 1,-1-7 105,8-15 195,-20 15 0,-2 40 17,-30 40 1,1 12-1,-22 40-124,5 3 0,2-11 0,0 6-27,0-2 0,8-8-165,-1 4-222,11-21 1,8-14-173,25-38 1,-2-8 113,17-36 0,2-5 233,-21 21 1,0-3 0,24-40-52,-13 6 472,-4 23 1,-23 24 170,-9 40 1,-19 28-146,-17 44 1,9-10-120,-2 3 1,12-11-134,-5 11-699,10-15 403,12-5 0,27-48 0,9-19-132,8-20 0,-6-7 191,-1-10 0,-1 0 95,7-22 284,-9 15 255,-2 15 1,-30 43-147,-9 29 1,-10 27 17,-5 16-478,0 1-169,10-8 1,8-26-118,18-25 1,10-28 49,20-44 0,-8 4 263,0-18 1,-2 9-49,3-10 649,-6 15-163,-9 15 0,-20 50-154,-9 29 0,-8 27-70,1 10 1,-3-1-160,10-6-405,-1-20 1,25-12-55,20-34 0,-6-20 0,27-38 0,-7-10 388,-22 25 0,0-1 0,24-31 102,-9 10 418,-20 19 0,-9 48 75,-30 35 1,-9 23-21,-20 27 0,10-9-172,5-6-797,5-14 201,12-4 0,29-35 1,19-19-195,8-24 1,-5-10 298,-3-10 1,0-4 335,8-17 131,-10 9 216,-3 3 1,-24 53-152,-14 29 1,2 5-210,-17 24-151,15-15-290,-2 20-10,18-7 0,23-15 85,18-19 0,-6-25 107,0-33 0,-6-12 34,6-25 1,-1 5 139,1-4 239,-20 23 1,-4 18 50,-20 38 1,-10 22-67,-5 44 0,-4 4 1,-3 10-498,10-19-39,2 5 1,44-69 0,7-18-42,1-32 0,4-12 0,-10-3 111,5 1 0,-5-3 11,1 5 449,-11 10 0,3 4 719,-14 44-513,-15 44 0,-12 35-307,-10 16 1,7-8-7,1-7-312,9-5 0,17-24-286,24-15 1,1-22 168,13-35 0,-4-16 0,8-30-27,-11-6 0,-11 12 166,4-4 661,0 14-37,-12-2 1,-14 43-193,-24 25 1,4 16-260,3 27 0,4-14-13,3 7 0,5-17-248,10 9 0,4-14-131,25 0 1,-11-17 98,18-12 1,-10-21 280,10-23 1,-7-2 115,-8-12 290,-5 19-151,-9-21 504,-10 43-571,-2 56 0,-8-1-193,6 49 1,4-26-262,10-3 77,-1-29 0,18-2-8,5-49 1,-11-5-1,-6-43-142,0 0 1,-6 5 93,1-1 1,-5 6 335,12-13 372,-14 34 1,-13 49-44,-9 48 1,-8 20-316,8 9 0,0-10-51,7-4-562,10-25 98,11 3 0,18-66 25,5-14 1,4-34 136,-12-16 0,-4 4 2,-3 2 427,-5 15 157,-12 14 1,-2 52 70,-10 28 1,0 20-189,0 9 0,2 0-114,5 1 1,8-18-474,14-4 144,-15-25 0,32-22-245,-9-33 0,9-24 157,-3-20 0,-6 0 19,-1 7 137,-10 1 424,6 26 0,-20 51 193,-5 38 1,-4 37-125,-3 14 1,0-9-101,0-12-313,0-6 0,14-30-264,15-30 1,-2-17-37,16-48 1,-4-5 209,5-24 1,-3 3-25,-5 4 165,5 14 0,-19 35 434,0 38 0,-12 17 52,-18 56 1,-1 3-183,1-33 1,1 1 0,-3 44-62,10-16-1008,0-4 408,20-29 1,9-29 53,14-39 1,6-28 207,-13-30 0,-2 7 109,2 8 72,-9 0 115,4 19 111,-19 12-194,-2 43 0,-10 28 203,0 28-403,0-29-286,10 13 1,14-52-71,19-4 0,-6-12 254,6-39 0,-4-5 41,5-24 906,-11 19-277,-1 5 1,-30 68-34,-9 24 1,0 24-327,0 12 0,4-7-416,3 1-700,0-30 492,19 19 0,15-48 189,24 0 1,-12-19 340,-2-25 0,-13-9 10,6-5 1,-8 5 389,7 2-268,-19 14 86,12 16 1,-17 35-99,10 30 0,-10-6 70,-5 20 0,-2-4-215,2 11-700,5-29 363,10 3 1,17-49 169,4-4 1,-1-27 182,-6-25 701,-10 20 253,6-24-738,-20 44 1,-34 81 0,5-9 0,0 3 46,-9 45 1,2-17-788,16-18-285,1-1 458,17-12 1,16-44-42,11-38 0,9-30 238,-10-13 1,-5-6 420,-2-2 633,-4 19-627,-13 5 1,-3 53-126,-9 25 0,0 24-156,0 26 0,0-7-223,0 0-32,0-19 1,15 0-211,14-25 1,-10-16 92,18-20 0,-8-19 314,7-17 1,3-8 278,-10-6 0,0 18 209,-8-4-142,1 15 182,0-10 1,-10 53-87,-5 29 0,-11 29-163,-4 29 0,-6-10-327,7-4 1,2-5-473,12-3 149,-5-29 1,27-4 263,0-40 1,3-30 68,4-42 0,-2-2 0,2-8 107,-7 8 1,-4 26 235,-4-2 223,1 15 1,-10 18-278,-5 40 0,-11 11-177,-4 40 0,-6-6-50,7 6 1,-1-1-275,8 0 0,5-16-280,10-6 265,-1-14 1,35-12 278,-6-24 0,3-25 376,-10-26 0,-4-5 630,-10-2-622,-10 0-475,7 0-296,-16 28 422,6 95 1,-9-14 64,0 5 0,0 3 1,0 28-39,0-7 0,0-8-131,0-7-251,0-29 0,20-31 189,9-49 1,0-19 180,0-17 0,-3 2 133,3 5-67,-14 15-45,14 12 0,-19 45 103,4 30 1,-4 5-114,-10 31 0,0-12-184,0 12-313,0-29 290,0 19 1,9-57 106,6-6 0,4-9 166,3-27 1,-3 0 64,-4-14 1,4 0-33,-4-1-113,-5 30 1,6 7 262,-8 44 1,-1 6-205,-7 37 0,0 8 57,0 6-545,0 1-579,0-8 775,19-19 1,3-43 220,14-40 0,-7-28 479,-14-15 1,2 5 491,-10 3-492,0 23 1,-2 27-617,-5 44 0,5 2-859,-12 42 0,4-20 781,3 26 0,29-55 1,8 0-1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7:09.0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53 404 12998,'-24'24'-797,"-5"5"539,36-75 149,5 15 67,22-54 100,0 30 97,-2 21 0,-13 36-49,-4 34 1,-8 15-84,-14 15 0,4-1-136,-4 0-55,4-19 1,6-14 64,4-40 1,5-11 0,15-44-80,9-12 0,-9 15 0,9-13 60,-9 8 1,4 2 111,5-2 1,-14 35 297,-7 30 0,-23 49-3,-13 45 0,-1-7 0,-7-2 43,5-8 1,12-9-346,4-2-54,6-16 1,9 4-131,15-40 1,-3-24 0,25-43-79,-3-5 0,-10-10 0,1 13 80,-1-1 0,3-17 262,10 1-72,-10-1 0,-8 37 500,-19 43 1,-14 32-1,-15 41 1,-9 2-333,16-9 0,-6-1-211,13-6-150,1-20 1,36-15-291,15-38 0,14-30 246,-25 0 0,-1-5 0,24-38 0,-5 2 46,-5 6 1,-13 16 394,-3-9 112,-6 24 0,-15 24 184,-9 39 1,-9 19-208,-13 24 1,10 0-248,5 1-139,4-11 1,18 1-204,14-20 1,0-14-104,22-37 0,-15-6 243,15-30 1,-10-2 184,10-27 0,-13 10 516,-1-3-147,-20 34 1,-1 10-124,-23 44 1,-2 9-79,-6 41 0,-2-4-121,10 11 1,0-4-112,7-2-84,0-21 1,21-8-255,16-30 1,-3-14 122,9-30 1,3-21 258,-20 16 1,-1-3 0,26-35 270,-8-7 344,-9 24-211,-2 10 0,-23 63-312,-9 33 0,0 25-248,-7 19 1,7-9-81,7-6 1,10-6-10,19-8 1,-4-24 141,19-20 1,-20-24 129,5-19 1,-2-21 0,-5-23 2,-2 3 1,-10 14 9,-3-2 0,1 12 26,7-19 89,-10 33 0,-5 35 188,-14 48 0,-3 26-276,-4 17 1,4 1 7,10-8-220,10-19 0,21-22 22,20-39 0,-8-24 0,1-39-17,-3-9 1,-14 0 164,2-1 0,-3-2 406,11-11-375,-16 33 0,-11 19-35,-10 49 1,0 2 24,0 41 0,3-4-55,4 4 1,7-9 10,15-5 0,0-17-83,15-13 0,-10-23 0,14-25-114,1-14 0,-8-15 1,-7 3-145,-3-2 1,15-13 382,-2-12 304,-6 15 1,-21 21 142,-24 44 1,-5 34-1,-17 46 1,5-10-444,2 3 1,10-3 107,5 10 1,9-22-649,12-15 0,13-26 164,24-10 0,2-24 0,8-21-159,-3-11 1,-10 8 500,3-10 0,-5 10 602,-3-10-115,-18 15-256,4 14-260,-27 22 0,17 32-117,-4 19 1,-3-5-61,3 4 0,2-16-64,12 10 76,-5-25 0,29-4 12,5-30 0,-10-4 158,11-25 1,-30 10 716,7-16 274,-24 28-495,17-27-409,-27 45-186,-2 42 1,-2-9-1,-5 44 0,7-29 20,7 6 1,10-25-24,19 4 0,-7-25-4,15-11 0,2-27 0,2-29 24,-7-7 1,-7 2 331,-12 3 743,0 14-492,-10-12 1,-15 54-219,-18 23 1,6 18-553,-7 26 0,15-7-87,0 7 1,9-15 6,13 8 0,4-27-55,25 5 1,-6-26 308,13-18 0,2-19 144,-2-31 0,-7-5 944,-8 4-343,-19-4-816,12 15 214,-27 18 22,8 86 0,-10 9-57,-1-2 1,2 4 0,11 37-28,10-10 0,5-39-206,16-19 1,-9-34 64,17-24 0,-10-24 248,10-27 1,-15-2 646,-7 2-304,-5 15-940,-12 12 301,-2 28 208,0 74 1,-8-3 105,5 48 1,-2-19-44,3-9 0,-1-18-356,15-5 1,2-28-31,27-15 0,-20-15 0,15-26-77,-10-5 1,-2-29 546,10-5 0,-3-7 695,-5 8-346,-14 33 1,-15 17-221,-14 43 1,5 15-282,-6 36 0,6-4-94,2 4 1,2-19-68,6 12-13,-6-24 1,37 2 88,4-28 1,-2-13 76,3-24 1,-13-5 82,6-10 0,-11-9 588,3-5-651,-4 15 91,-4-18 1,-1 51 151,-6 10 0,-4 25-180,-10 40 0,-7 3-65,-1 11 0,3-3-307,13-11 1,9-14-38,19-15 0,-7-22 240,15-35 1,-8-16-1,3-33 144,-3-10 0,-10 17 1,4-12 169,-6 3 0,-10 14 516,1-8-529,-1 16 33,-2 6 0,-2 51-184,-10 30 1,0 26-174,0 9 1,2 1-207,6-8 0,1-12 21,20-9 0,-4-20-138,25-17 1,-16-19 192,10-17 1,-8-14 434,0-23 1,-7 1 576,-14 0-261,4 9-160,-16 3 1,-3 50-175,-15 25 1,-4 27 149,-3 23 0,8 6-324,-1 9-880,10-29 470,-4 2 0,35-45 268,10-15 0,1-17 292,-8-41 0,-5 0 781,-2-8-545,-10 30-123,7-12 1,-14 57-350,10 6 0,-8 2-884,7 26 847,1-28 1,16 43 0,3-22-1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7:20.6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110 460 13106,'-10'-46'-664,"-2"5"692,-10 29-21,10 2 1,-5 39-73,10 14 0,-8 1-68,8 7 53,0-20 324,7 20-260,0-27 0,0-24-85,0-29 1,9-19 25,6-17 382,-5 9 102,9 3 1,-17 53-36,6 29 0,-13 12-244,-2 24 0,-1 3-717,8 4 212,0-18 0,12-20 88,10-34 0,2-13 202,13-37 1,-3-8 0,4-25 135,-1 4 0,-8 16 69,7-3 144,-9 15 1,2 20 121,-15 38 1,-4 25-78,-10 55 1,-8 2-227,5-38 1,-1 0 0,-1 43-288,13-14 1,16-24-216,19-20 1,-4-21 63,12-15 0,-8-32 167,16-26 1,-11-7 127,3-15 1,-8 10 383,-6-3 294,-6 15-324,-19 15 0,-2 43 15,-10 29 0,0 19-189,0 17 1,0 1-227,0-1 0,12-9-334,10-6 0,14-23 143,22-12 1,-17-30-1,10-14 91,-7-10 0,-11-7 115,4-4 0,-1-13 383,8-10 691,-20 20 0,5 12-682,-56 116 0,27-37-234,-13 18 0,-3 5 0,6 26-175,3 7 1,17-14-385,12-8 0,21-28 153,23-22 0,-16-27 183,8-39 0,-14-11 0,7-30 11,-5-2 1,-12 19 492,-5-12 635,-5 15-679,-2-10 0,-18 53-230,-4 29 0,-12 30-83,5 28 1,0 10-77,7 5 1,5-22-102,9-7 1,-2-22 32,25-7 1,-13-15-40,19-22 1,-4-18 73,5-26 1,-8-3 150,0-4 1,-9 1 141,2 0 247,-15 19-259,6 14 0,-11 59-81,6 24 0,4 16-62,-4 6 1,7-22-153,7-1-29,-15-28 0,32-7-68,-10-30 0,3-21 136,-3-29 1,-9-3 399,2-12 287,-5 20-424,-12-13 1,-2 61-37,-10 19 1,-2 37-124,-6 28 0,8 1-113,0-8 1,10-7-606,12 0 430,9-19 0,10-17 87,10-44 1,-7-2 116,-8-41 1,-2 6 245,2-20 553,-14 28-535,-3 0 1,-14 53-25,10 20-192,-10 0-379,24 38 142,-15-23 193,18 6 16,-11-21 0,4-17 67,4-20 1,-10-2 123,10-19-79,-19 19 1,38-17-44,-4 20 0,-1 2-33,8 19 1,-15 8-130,15 14 179,-19-5-182,18 27-77,-35-15 194,4-2 1,-9-39-4,4-39 0,6 6 146,2-20 210,-1 24-24,1-17-82,0 36 0,-3 18 72,-4 33-663,-6-4 48,-9 18 180,0-25 1,20-28-99,9-33 1,-5 0 194,5-23 382,-10 16 401,13-10-550,-20 38 1,5 34-105,-10 40 0,8-13-155,-8-3-483,10-28 84,-5 43 377,19-41 123,3 14 1,0-43 291,-5-24 64,-5 14-105,-2-36-22,10 41-191,-8-5 0,10 41-290,-5 25-409,-5-5 13,17 12 571,3-25 1,9-6 54,5-35 0,-12-16 198,-10-20 1,-9 2 156,2-9-39,-5 20-108,7-4 1,-4 52-145,9 19 1,-9 12-197,2 17 0,5-9-543,2 2 448,-4-25 1,16-23 42,-4-40 0,-6 6 138,-9-27 1,-12 5 390,-2-13 517,-10 20-575,4 5 0,-9 51-68,0 19 1,10 22-339,5 21 1,6-21-543,8 0-23,-14-20 549,33 1 0,-21-35 65,24-18 0,-22-6 83,-8-24 266,-13 20 24,11-20-84,-16 27 0,16 24-174,-5 29 1,15 19-220,8 17 1,-1-16-508,8-6 367,-6-4 0,23-20 292,-10-19 0,-18-24 74,-11-34 445,-14 19 429,1-31-903,-9 34 1,0 9 46,0 35 0,0 23-69,0 34 0,7-14-229,1 0 0,11-10-460,3 10 516,0-24 1,26-30 36,-4-33 1,-6-25 74,-9-18 1,-5-4 370,-2 3 347,-10 15-565,-2 22 0,-8 43 3,6 29 0,-3 26-85,9 18 0,3-1-375,12-6 190,-5-20 1,25-12 38,-6-34 0,6-20 35,-6-38 1,1-7 63,-1-15 0,-9 5 361,-5 10 18,-14 28 0,-6 18-18,-9 48 1,0 5 0,0 36 52,0 0 1,0-4-263,0-1 0,3 10-612,4 12 2,5-5 0,29-36 250,10-24 0,-7-22 1,-3-48 179,-7-13 0,-5-11 62,-8-8 1,6 0 196,-5-14 186,4 23-279,-23 18 1,14 68 8,-10 28 1,10 35-145,-2 1 1,4 9-367,3-16 50,9-19 337,3-11 1,2-55 60,1-23 0,-18 0-21,3-22 0,-5 5 50,4-13 0,-6 15-72,-1 1 107,-9 28-35,15-7 1,-1 53-69,10 20 1,0-6-96,-7 20-157,0-24 174,9 17 1,10-53-31,10-20 0,-7-5 103,-8-31 0,-7 5 124,7-12 1,-14 9 115,7 5-235,-19 24 0,36 6 71,-10 28 1,-5 3 0,-2 26 1,0 3-88,15 11 1,-8-11-107,1 5-134,-20-15 122,21-7 1,-9-35 18,15-23 1,2-15 35,-17-14 107,0 0 68,-7 9 0,-1 22 279,1 34 1,-7 17-296,-1 41 0,10 0-319,13 8 0,-11-11-511,3-4 416,-9-15 1,14-19 206,-5-24 0,-3-20-14,11-31 1,-11-12 181,3-24 0,-5 4 452,-2-4-15,-10 24 1,-2 33-182,-10 45 1,0 30-1,0 40-264,0 6 0,2-16-150,6 12 1,4-7-526,10 7-231,-10-25 794,17-4 1,-17-58 58,10-15 1,-1-26 176,-6-25 1,7-4-33,7-11 1,-5 4-177,5 4-43,-5 15 1,12 38 241,1 34 1,-1 44-1,-17 39-31,-4-1 0,-3-11 1,-7-18-92,2 8 0,3-10-251,-3 7-150,-5-14 0,10-24 98,-4-35 0,4-18-63,10-40 0,-1-1 234,1-13 0,0-5 660,0 5-227,0 15-7,-10 12 310,-3 21-327,1 98 1,0-35-298,4 63 0,3-16-327,-10-6-371,1-9 463,1-9 0,6-47 69,14-29 1,-10-7 145,10-36 0,-12 9 55,5-17 0,2 13 2,-2 2-56,-10 29 0,27-3 258,-10 40 0,0 4-93,0 31 0,-3 6-134,3 16 0,-12-14-94,5 0-451,-15-30 38,23 18 0,1-66 232,20-9 0,0-29 245,-8-15 0,1-2 382,-1 2-52,1 15 1,-10 31-5,-5 34 1,-12 12 0,-5 43 163,-3 8 1,1 0-430,-3 3 0,5-6-567,10 13-479,0-25 492,9-7 0,11-50 362,8-21 0,-16-11 208,-12-17 1,-5 0 15,5-7 0,-8 0 343,1-1 54,-10 20 1,4 15-192,-9 38 1,-7 29-201,0 44 1,0-10 0,7 1-73,0-1 0,2-15-607,5-4-269,5-10 611,20 3 1,-1-44 196,6-29 1,-6-29 51,-9-22 0,0-2 113,-1 2-58,-9 5 193,8 29 0,-8 39 19,10 43 1,-1 22-186,1 22 1,2-5-353,5-10 30,-14-29 0,14-9 121,-15-49 0,3 5 3,-2-41 0,2 12-20,-10-12 23,0 10 28,-7-5 1,0 36 349,0 24 0,10 24-101,5 35 1,-1-8-120,8 0 0,-10-17-267,17 2-57,-10-23 0,30-18 5,-6-38 0,-4 5 161,-10-28 1,-5 13 90,-2-12 136,0 10 57,0-5 67,9 19 1,-7 41-77,5 29 1,-5 20-110,-2 9 1,2-6-264,5-1-393,-14-20 378,24-6 1,-8-47 108,20-28 1,-10-3 36,-12-20 0,-5-4 200,-2-10 239,0 25 17,-10 4 0,-2 68-31,-10 19 0,7 29-248,0 15 1,17-5-389,-2-2-89,5-25 0,11-14 11,6-34 1,-10-10 173,-5-33 0,-10 2 123,10-17 1,-7 0 170,-7-8 193,-6 20-192,-9 5 1,8 36 297,-1 20 0,10 28-250,-3 37 0,6 3-135,1-4-476,1-13 283,10-23 0,-8-35-18,5-30 1,-5-19 71,-2-25 0,-8-1 18,1-6 0,-1 5-67,8-4 270,-10 23 0,15 20 284,-5 44 0,4 7-151,-4 43 1,0 3-190,0 4 0,2-9-759,5-12 288,5-15 0,17-19 118,-1-24 0,-6-10 181,-8-27 0,-12 11 170,-2-18 0,0 7 245,-8-14 482,-4 19-623,0-11 0,-3 57 267,0 15 0,10 33-299,-2 25 0,4 2-192,3-2-422,0-5 0,9-29 303,5-24 1,-9-22 0,-3-48 84,-4-13 0,1 1 0,-13-3 174,-3-12 0,-3 14 0,-2-14 161,0 3 0,0 21 347,0-7-398,0 24 0,2 12 88,6 44 0,-4 19-109,11 46 1,-1 3-154,-3-40 1,0 1-1,4 46-186,-1-10 0,3-19-713,12-10 636,-14-29 1,23-41 58,-8-39 1,-1-2 158,0-13 1,-5 6 216,-2-5 0,-1 7 181,1 0-363,-10 19 0,-2 7 349,-10 40 0,7 23-136,0 49 1,8-15 0,-5 13-107,2-6 1,2-9-214,8-5 1,2-9-72,5 1 0,0-23-220,15-12 0,-20-18 236,12-19 0,-7-16 139,8-35 0,4-4 0,-7-8 95,0 5 0,-3 10-62,-9 5 0,2 7 71,5-8-30,-5 20 0,17 46 96,-4 29 1,-6 12 142,-2 17 0,-5 1-58,-2 6-272,-10-9-335,17 6-45,-14-25 0,26-18 27,-5-33 0,5-28 212,3-23 0,-1-5 0,1-7 170,-1 4 0,-13 25 496,-1-11-155,-20 35 1,15 36 0,-21 49-1,-6 16 1,-1-2 0,4-14 127,0 7 0,0-8-652,0 13-787,0-20 492,9 0 0,18-53 81,9-29 1,8-19 351,-15-18 1,7-6 229,-7-1 0,-7 8 745,-8 7 38,-9 19-617,5 8-122,-29 89 0,6 5-210,2-7 0,1 4 1,2-9-1,4-1-113,4 37 1,4-19-568,11-10 362,-10-19 1,38-32 251,-14-29 1,5-11 59,-12-26 1,0 1-16,0-7 1,-3 0-44,-5-1-53,6 11 396,-8 2 0,15 53 43,-6 29 1,3 26 0,-16 28-54,-3-4 1,4-16-505,-1 3-687,8-16 425,16-6 1,11-46 203,16-35 0,-6-23 212,-10-27 1,-9 2 221,-5 5 1,-7 5 275,-7 10-318,-6 19 182,1 14 1,9 52 178,10 23 0,-2 32-230,-13 12 1,3-4-95,-9-11-319,9-14 0,-3-17-150,15-33 0,-2-8 0,7-46-164,-3-3 0,8-16 177,-3-22 0,5 2 321,3-2 674,-20 10-348,5 21 1,-17 46 158,10 39 1,-8 8-1,1 28 1,-3 0-131,2 22 1,3 3-405,-9 4 1,1-14-942,-1 0 492,-6-19 0,27-35 0,0-33 0,10-44 246,-17 6 0,-1-4 0,1-3 0,-2 0 138,-2-3 1,0 1 0,-2 0-1,-3 1 470,-5 2 1,-2 1 112,14-37 0,-20 33-87,0 40 0,-10 50-87,-1 12 0,0 6 0,-6 40-95,6-40 0,1 1 0,0 42-216,-1-43 1,0 1-1,4 41-444,0-16-1,19-36-37,17-30 0,7-33 171,22-32 0,-2-17 0,2-11 66,-7 16 0,-5-10 1,-3 3 315,1-3 1,-10 23 20,-5-9 409,-15 16 1,-9 16-1,-20 35 1,8 18-1,-15 39 1,5 15-247,7-29 1,-1 0 0,-9 43 0,6-4-309,7-8 0,7-17-388,7 8 1,10-29 43,19-1 0,-7-28 79,15-23 0,-6-33 0,3-29 223,-4-5 1,-6 7 0,-9 8 188,0-8 1,-8 10 898,1-7-61,-10 4-937,4 15 1,-16 29 199,0 39 1,0 22-215,7 28 1,2 3-54,5 5 0,8-12-81,14-10 1,0-31-166,14-13 0,-4-24 0,12-26-142,-5-15 0,0-7 396,5-14 1,-5-1 188,-20 26 0,-2 0 583,3-33-207,-8 24 1,-26 46-1,0 39 1,0 30-253,7 20 0,0-1-245,0 2 0,0-17-658,0 2 295,0-24 1,26-17-49,11-38 0,4-8 296,2-36 0,-6-5 292,6-24 1,-2 7 13,-12 0 0,3 17 278,-3-2-154,-5 33 0,7 11-64,-9 42 1,-10 23 0,-4 29 0,-6-3 81,-2-2 1,0-1 0,-2 3-71,-6 3 0,6-5-1130,-5-3 545,4-24 0,39-24 0,13-51 82,7-24 0,-8-12 0,-12 2 0,3-2-82,2-2 0,-7 6 0,-3 8 134,1-2 0,2-18 1177,9-2-492,-9 10 1,2 44-165,-14 33 1,-5 20 0,-17 35 163,0 6 1,0-3-135,0 1 1,-7-6-620,0 13-348,-20-15 118,3-5 0,0-36 0,9-24 0,30-15 391,14-29 1,5 22 481,9 7 1,-2 15-484,17 0 1,-14 7 101,7 7 0,-10 5 0,12 10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57:39.089"/>
    </inkml:context>
    <inkml:brush xml:id="br0">
      <inkml:brushProperty name="width" value="0.11429" units="cm"/>
      <inkml:brushProperty name="height" value="0.11429" units="cm"/>
      <inkml:brushProperty name="color" value="#E71224"/>
    </inkml:brush>
  </inkml:definitions>
  <inkml:trace contextRef="#ctx0" brushRef="#br0">1917 545 11382,'-36'-22'-413,"-1"0"1,-1 1 364,-4-1 1,9 2-1,1 6 1,3 4 259,0 1 1,0 6 0,7-2-1,0 8-251,1 4 1,-8 17 0,-3 0-1,-2 8-57,-4 7 0,4 2 1,-3 5-1,-1 2 55,-3 3 1,-5 9-1,-3-2 1,-2 5-19,3 3 1,2-1 0,2 0 0,-1 3 140,-6 5 1,12-15-1,-2 2 1,7-7 162,7-2 1,3 0 0,2-7 0,1 2-78,-1 4 0,-2-1 0,-3 9 1,-2 2-69,2 3 1,-4 5-1,2 2 1,0 5-90,-3 3 1,6 1 0,-8 9 0,0-4-74,0-4 1,5 2-1,-5-9 1,0 0 16,1 2 1,6-8 0,0 6 0,8-8-26,4-7 1,8-2 0,-5-8 0,2 3 1,6-2 0,1-3 1,3-3-1,0 3 26,0 5 1,-2-5 0,-3 5 0,-2-5 87,2-3 1,2 10 0,3 5 0,0 3-36,0-3 0,0 5 0,0-5 0,-2 7-30,-5 8 1,4-15 0,-4 0-1,5-10-45,2-4 1,2 0-1,3-3 1,4-5-21,4-7 0,-6 2 0,5-1 1,0-1 3,0 2 1,0-7 0,5 5-1,-5-5 61,-2-2 0,4 2 0,-4 1 1,0-1 122,0-5 1,6-2 0,-3 5 0,1 0-68,1-1 1,-1 1 0,5 0 0,-2-3-34,-2-4 0,-1 4 1,8-7-1,0 3-32,0-1 1,0-9-1,2 5 1,2-3 14,3 0 0,0 1 0,-4-6 1,1 3 15,3 2 1,3 0 0,-6-7 0,3 0-17,-2 0 1,4 8 0,-2-1-1,-2 0-5,-3 3 1,0-5-1,3 9 1,2 1-18,-2-3 0,-3 5 1,-2-8-1,-1 1 7,1 0 0,0 4 0,0-4 0,2 0 19,5-1 0,-5 6 1,5-5-1,-5-1 5,-2 1 1,2 4-1,3-4 1,2 0-4,-2-1 0,-1 6 0,1-5 0,2 2-20,-2 5 1,4-8 0,-2 1 0,0-3 39,3 1 0,-6-1 0,8-7 0,0 2 37,0 6 1,-8-6 0,6 5 0,-3-4-30,0-3 0,7 0 0,-7 0 1,0 2 23,3 5 0,-6-4 0,8 4 0,-2-5-14,-6-2 1,1 0 0,0 3 0,2 2-33,-3 2 1,6 0-1,-3-4 1,-3 1 7,-1 4 0,4-1 1,0-7-1,0 0-10,2 0 0,-4 2 0,7 3 0,-3 2 2,-4-2 0,4-2 0,-2-3 0,0 0 3,3 0 0,-8 0 1,5 0-1,-5 0 34,-2 0 1,0 0 0,-1 0 0,1 0-7,0 0 1,0 0-1,-1 0 1,1 0-18,0 0 0,0 0 1,0 0-21,-1 0 0,1 2 0,0 3 1,0 2-35,-1-2 1,1 0 0,0 0 0,0 2-3,0-2 0,-1-3 0,1-2 0,0 3 40,0 4 0,-1-5 0,1 6 0,0-6 17,0-2 0,7 0 0,0 0 1,-3 0-11,-1 0 0,-4 0 0,4 0 0,1 0 3,3 0 0,3 0 0,-6 0 0,3 0-7,-2 0 0,7 0 1,0 0-1,2 0-2,0 0 1,-7-2-1,5-3 1,0-2 6,0 2 1,0 2 0,5 1 0,-6-3 39,-1-2 0,4-1 0,-4 6 0,2-3 2,4-2 0,-6 0 0,-1 7 1,1 0-44,4 0 1,-2 0 0,0 0 0,0 0-18,-1 0 1,-4 0 0,5-3 0,0-2 7,0-2 0,-5 0 1,7 7-1,1 0 20,-3 0 1,-1-7 0,-6-1 0,2 4-3,-2 1 1,4 3 0,-2 0 0,-2 0-52,-3 0 1,-2 0 0,0 0 0,-1 0-12,1 0 0,0 3 0,0 1 1,-1 4 30,1-3 1,0-1 0,0 1 0,0 2-15,-1-2 0,1-2 1,0-3-1,0 2 99,-1 5 1,8-4 0,1 4 0,-4-5-61,-2-2 1,5 0-1,0 0 1,-2 0-15,-3 0 0,-2 0 0,0 0 0,2 0 0,5 0 0,-5 8 1,5-1-1,-5-2 4,-2-3 1,0-2 0,0 0 0,0 0 4,-1 0 0,1 3 0,0 2 0,0 2 14,-1-2 1,4-3-1,1-2 1,3 0-10,-2 0 0,4 0 0,-2 0 0,-2 0-5,-3 0 1,-2 0-1,2 0 1,3 0-5,2 0 1,2 0-1,-4 0 1,2 0-7,-2 0 1,4 7 0,-2 1 0,0-4-10,2-1 0,-6-3 0,6 0 0,-2 0 4,0 0 1,8 0 0,-8 0 0,0 0 8,2 0 1,-4 0 0,7 0-1,-1 0 12,1 0 1,-5 0-1,8 0 1,-1 0 53,-2 0 1,4-7-1,-6-1 1,2 1-30,5-3 0,-1 8 0,1-8 0,-3 3-34,3 0 1,2-3 0,3 5 0,-1-4 5,1-4 1,-3 9 0,-2-4 0,-3 6-67,3 2 1,2-7 0,2-1 0,-2 1 48,-4-3 0,4 8 0,-5-8 0,5 3 17,3 0 0,-8 0 0,-2 7 1,0-3-13,0-4 1,-5 5 0,5-6 0,-3 6-8,-4 2 1,4 0-1,1 0 1,-1 0 4,1 0 0,-3 0 0,-5 2 0,2 3 5,3 2 1,8 1 0,-8-8 0,0 2-4,2 5 0,-4-4 0,7 6 0,0-1-31,-1-1 0,-6 0 0,5-4 0,-3 1 30,0 4 0,7-1 0,-7-5 0,0 3 19,2 2 0,-4 1 0,9-6 0,1 3 52,-3 2 0,-1 0 0,-4-7 0,5 0-29,0 0 1,7 8 0,-4-1 0,1-2-25,-1-3 1,4-2-1,-5 3 1,5 2-13,3 2 0,-3 0 0,-2-7 1,-3 0-9,3 0 0,2 0 1,2 2-1,1 3-1,-1 3 0,1-1 1,-1-7-1,1 0 21,0 0 0,-1 0 0,1 0 0,-1 0 29,1 0 1,-1 0 0,1 0 0,-1 0-57,1 0 1,2 0 0,2 0 0,3 0-9,-2 0 1,-3 0 0,-3 0 0,3 0 14,5 0 1,-3-7 0,8-3 0,-3 0 18,-4 1 1,4-1 0,0 5 0,0-5-2,0-2 1,8 5-1,-5-5 1,2 2-1,0 5 0,-3-4 1,6-1-1,-5-2-8,-3-5 1,7 5-1,-2-3 1,3-2 0,-3-2 0,5 5 1,-5-1-1,2 1 10,-2 1 1,10-4-1,-7 8 1,-3-1-58,-3 0 0,-1 1 0,-6 4 1,3-2-31,-3 2 1,-2 2 0,-2 3 0,-1 0 8,1 0 1,4 0 0,-2 0 0,-5 0 44,0 0 1,-2 0 0,0 0-1,-3 0 47,3 0 1,-5 3 0,0 2 0,0 2 7,-1-2 1,1 4 0,3 1 0,-6 0-13,1-1 0,-6 6 1,10-5-1,1 2-19,-3 5 1,-1-8 0,-6 1 0,2-3-8,-2 1 0,4 6 1,1-4-1,-1-1 2,1 1 1,4 0 0,-5-5-1,1 4 6,-1 3 0,5-7 1,-4 5-1,-1-3-2,1 0 0,7 8 0,-6-5 0,4-1-1,-1 1 0,-7 5 0,5-6 0,0 1 15,0 0 1,-5 4-1,7-7 1,0 1 2,-2 1 0,7-4 0,-7 7 0,2 0-11,1 0 1,-8-4 0,7 4 0,3 0-3,2 0 1,0-5-1,-2 5 1,-3 0-16,3 1 0,9-6 0,3 5 0,-3-2 5,-2-6 0,0 1 0,5 0 1,5 2 33,-1-2 0,1-2 1,-7-3-1,4 0 29,2 0 1,1-3-1,5-2 1,-6-2-14,-2 2 1,8-4-1,-1 1 1,8 1-36,5-3 0,-1 6 0,-6-9 0,-1 4-27,0 4 0,8-5 0,-1 1 0,-1-1-30,-4 0 1,-1 1 0,1 4 0,4-5-6,1-2 1,1 7-1,-8-2 1,0 2 19,1-2 0,-1 4 0,0-6 0,-2 1 21,-5 1 0,5-3 0,-5 6 0,5-4 26,3 3 0,-11 3 0,-1 2 0,-4 0 5,1 0 0,7 0 0,-7 0 0,-3 0-21,-2 0 0,5 7 0,2 1 0,1-1-18,-1 3 0,0-8 0,-4 8 1,1-3-20,-1 0 0,6 0 1,1-7-1,2 0 28,0 0 1,-7 8 0,7-1 0,3-2 38,1-3 0,-3-2 0,-1 0 1,2-2 34,3-6 0,0 4 0,-3-8 1,-2 2-33,3 5 0,2-5 1,2 1-1,1-3-20,-1-5 1,0 5 0,3-3 0,2 0-15,3 3 0,7-7 0,-8 7 0,-2-3-32,-2 1 0,-3 9 0,1-5 1,-1 3-23,0 0 0,-7 0 1,1 7-1,1-3-4,3-4 1,2 5-1,1-6 1,-4 6 21,-3 2 1,1-7-1,-7-1 1,1 3 62,-1 3 0,-2 2 1,-5 0-1,2 0 13,3 0 1,0 0 0,-5 0 0,2 0-24,3 0 0,0 0 0,-5 0 0,2 0-17,3 0 0,0 0 0,-8 0 0,1 0-12,-1 0 1,1 7-1,-1 1 1,1-1 13,-1 3 0,1-8 1,-1 5-1,1-4 54,0-3 0,-1 7 1,1 0-1,-1-2 6,1-3 1,-1 1 0,1 2-1,2 2-35,5-2 0,-5 0 0,7-1 0,-2 4-38,0-3 1,-1-1-1,-4 1 1,3 2-7,2-2 1,7 5 0,-8-3 0,-1-2 55,-3-3 1,5-2-1,2 0 1,0 0 26,0 0 0,-2 0 0,-5 0 0,2 0-30,3 0 0,7 8 0,-7-1 0,-2-2-44,-3-3 1,4-2-1,1 3 1,-2 2-24,-4 2 1,1 0-1,3-5 1,2 3 1,-3 3 1,5-1 0,1-7-1,-1 0 33,0 0 0,5 0 1,-5 0-1,3 0-4,4 0 0,-4 0 0,2 0 0,0 0 1,-2 0 1,7 0-1,-5-3 1,2-1 22,-2-4 1,3-6 0,-8 7-1,3-1 8,4-1 0,-4 4 0,0-10 0,-1 1-15,1 2 1,0-8-1,4 8 1,-4-2-1,-3-1 0,7 1 1,-2-8-1,3 0 60,-3 0 1,3-7 0,-8 0 0,0 0 36,0-2 0,8 7 1,-6-6-1,3 4-88,0-3 0,-7 5 1,7-8-1,0 3-99,-2 0 0,5-7 0,-8 4 0,0-2 50,0-4 1,8-1-1,-6 0 1,3 3 34,1-3 1,-9-2 0,6-2 0,0 2 71,-1 4 1,-6-1 0,2 6 0,-6-2-60,-1-5 0,7-2 0,0 0 0,-3 3-9,-2 1 0,-2 1 1,-1-8-1,1 1-1,-1-1 0,1 1 0,-1 2 0,1 2-32,-1 3 1,8-1-1,0-6 1,-3-1-86,-2 1 1,-4 6-1,-4 1 1,-1-3 61,1-2 0,-4-2 1,0-1-1,0 1 138,0-1 1,0 0 0,2 1-1,-5-1-16,1 1 0,-6-3 0,8-3 0,0-1 91,0 1 0,-7 3 1,2 3-1,-5-1-104,-2 1 1,0-3-1,-1-3 1,1 1-63,0 7 1,-8-5-1,1 5 1,2-8-47,2 1 0,-4 2 1,-3 2-1,-3-2 20,-4-5 0,5 3 0,-3-8 0,1 3 103,1 5 1,-6-5 0,4-1 0,-5 1-35,-2 0 1,0-5 0,0 7-1,0 3-44,0 2 0,-2 2 0,-3 1 1,-5 1-34,-2 6 0,0-3 0,-5 8 0,0-3-58,-7-5 0,2-2 0,-7 0 0,3 2-64,-3 3 1,2 0 0,-7-8-1,0 1 97,0-1 1,5 1 0,-7-1-1,-3 0 115,-2 1 1,-2 7-1,-1 2 1,1 2 33,-1 6 0,-2-6 1,-2 3-1,-3 5-3,2 7 0,-4 0 0,0 7 0,-3 1-186,-4-1 1,-3 0 0,-2 6-1,-1-6-79,1-2 1,4 5 0,1-8 0,-3 0 95,3 3 1,1-7-1,-1 5 1,2-8 93,-3-7 1,1 4 0,-1-4 0,3 5 43,-2 2 1,2 1-1,-3-1 1,-2 0 78,3 0 1,7 8-1,-5 2 1,-3 0-194,-2 0 1,5 4 0,0-4 0,0 0-9,2 0 1,-9 5-1,5-8 1,-6 1 34,3 2 1,3 0 0,-6 7 0,-1-3 46,-6 4 1,13-6 0,-6 3 0,3-1 8,1-1 0,-4 6 1,1-6-1,2 1-16,5 1 1,-5-7-1,5 4 1,-5 0 17,-2 1 0,-1-6 0,1 8 1,0 2 5,-1 3 0,1 2 0,0 0 1,-1 0-65,1 0 0,0 0 0,-3 0 1,-2 2-69,-3 5 0,1-4 0,4 6 0,-2-1 22,-3-1 1,0 0 0,8-7 0,0 0 87,0 0 1,-3 7-1,-2 1 1,-5-4 7,-3-1 1,8-1 0,-3 3 0,6 2 36,1-2 0,1 0 0,0 0 0,-1 5-65,1 2 1,0-8-1,-1 6 1,1-3-34,0 1 0,-1-1 1,1-5-1,0 3 17,-1 2 0,1 3 0,0-5 1,-1 2-9,1-2 0,7-2 0,2-3 0,1 2-6,-1 5 0,-2-4 0,-5 4 1,3-5 50,1-2 0,9 0 1,-8 0-1,0 0 87,2 0 1,-5 0 0,8 0 0,-2 0-25,-6 0 1,8 0-1,0 0 1,2 0-51,0 0 0,-2 0 1,4 0-1,-1 0-36,1 0 0,-4 0 0,2 0 0,0 0-47,-2 0 0,0 0 0,-8 0 1,6 0 6,1 0 1,-6 0 0,4 0 0,1 3 50,4 4 0,-2-5 0,-1 6 1,-1-6 48,-6-2 0,8 0 0,0 2 0,2 6-20,0 6 0,-9-2 0,2 3 0,-3-1-74,3-2 1,-2 8-1,6-8 1,-1 2 9,-6 1 0,8-3 1,2 3-1,5-8 19,3-5 1,-1 6 0,0-1-1,1 0 7,-1 3 1,-2-8-1,-2 8 1,-3-3 38,3 0 0,2 3 0,2-5 1,-2 5-53,-5 2 1,3 2-1,-8 8 1,3 0-71,5-1 1,-5 1 0,-1 0 0,1 0-63,0 0 1,-5-3 0,7-2 0,0-3 86,-2 3 0,-3-5 0,-7 1 1,3-1 110,2 0 1,2-5-1,-4 5 1,2 0 74,-3 0 1,1-7 0,-1 2 0,6-2-27,1 2 1,-6-4-1,4 7 1,0-3-65,6 0 1,-4 0-1,4-7 1,-1 0-10,-2 0-1,4 0 1,-6 0 0,1 0-34,6 0 1,-5 0 0,-1 0 0,1 0-29,0 0 1,0 0-1,2-2 1,-7-3-40,-5-2 0,-2 0 1,-1 7-1,1 0 67,0 0 0,-3-3 0,-5-2 0,-4-2 65,-1 2 1,-6 3 0,4 2 0,-7 0 69,-8 0 1,6 0 0,-5 0 0,2 0-93,-3 0 1,1 0-1,42 0 1,0 0 0,-1 0-1,-1 0-36,2 0 0,0 0 0,2 0 1,-1 0-1,-2 0 0,-1 0 1,1 1-1,0 0-12,-2 3 0,-1-1 0,-5 0 1,1-1-1,1 4 0,1 0 0,1 0 1,1 1-40,0-1 1,0 0 0,-3-3-1,0 1 1,-2 2 0,1 0-1,-1 0 1,1 0 16,2 0 1,0 0 0,-1-2 0,-1-1 0,1 3 0,0 1 0,-2-2 0,1-1-2,-3-1 1,0-1 0,3 3 0,1 0 0,1-1 0,0-1 0,1 0 0,0-1 28,-1-1 1,0 0-1,2-1 1,-1 0 0,-4 0-1,1 0 1,0 0 0,1 0 39,2 0 0,0 0 0,1 0 0,1 0 0,1 0 0,-1 0 0,0 0 0,-1 0-14,-2 0 1,0 0 0,2 0 0,0 0 0,-2-1 0,0 0 0,1-1 0,0-1 3,-1 0 1,0-1-1,3-1 1,-1 0 0,-2 2-1,0 1 1,2-1 0,1-1 40,0 2 1,1-1 0,-1-1-1,1-2 1,-1 2 0,1-1-1,-1 0 1,1 0-25,-1 1 0,1-2 0,3-1 1,1 0-1,-50-3 0,4 1-10,4-1 1,42 2 0,0 1 0,-49 0 0,48 4 0,1 1-48,-1 1 1,0 0-1,-43-2 1,-6-1 0,1-4-34,0 3 0,9 1 0,-1-1 0,3-2-6,-1 2 1,-5-5-1,2 0 1,-3 1 2,3-1 1,3 0 0,4 5 0,0-4 41,-2-3 0,12 4 1,-12-4-1,2 3 5,1 4 1,-11-5 0,1 0 0,2 1 3,3-1 1,1-4 0,1 4 0,0 0 8,0 1 0,0-6 0,0 5 0,0 1 2,0-1 0,-3-5 0,1 6 0,-1-1-7,5 0 0,6 1 0,-4 4 0,1-5-8,-7-2 1,1 5 0,-3-5-1,6 2 4,5 5 0,-2-4 0,-8-1 0,1 0 18,4 1 1,10-1 0,-5 5-1,-2-5-21,-3-2 1,0 7 0,3-2-1,5 5-50,2 2 0,-7-3 1,4-2-1,1-2-21,4 2 1,3-4-1,0 1 1,-5 4 70,-3 1 0,1 3 1,-5-2-1,2-3-18,-3-2 1,4-1 0,-4 8 0,-1 0 137,1 0 0,8 0 0,-4 0 0,-6 3-16,-7 4 1,10-2 0,-5 9 0,2 3-49,0 3 1,5 1 0,3 1 0,-1 0-113,1 0 0,7 0 0,-5-1 0,0 4-168,-5 4 1,5-3 0,2 11 0,6 1-762,1 3 1,3 13 990,5 4 0,-5 5 0,8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4:49.151"/>
    </inkml:context>
    <inkml:brush xml:id="br0">
      <inkml:brushProperty name="width" value="0.08571" units="cm"/>
      <inkml:brushProperty name="height" value="0.08571" units="cm"/>
      <inkml:brushProperty name="color" value="#E71224"/>
    </inkml:brush>
  </inkml:definitions>
  <inkml:trace contextRef="#ctx0" brushRef="#br0">0 214 8297,'0'-22'0,"0"0"139,0 0 0,8 1 0,-1-1 1,-2 0 901,-3 0 0,-2 0 1931,0 1-2472,0 9 1,0 7 0,0 17 0,0 12-86,0 8 1,0 6-1,0 13 1,2 5-180,6-1 0,-6 8 1,5-5-1,-4 5-853,-3 3 1,0-4 0,0-3 0,2-9-942,5-4 0,-4-12 0,4-5 1558,-4-5 0,6-11 0,3-4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5.539"/>
    </inkml:context>
    <inkml:brush xml:id="br0">
      <inkml:brushProperty name="width" value="0.08571" units="cm"/>
      <inkml:brushProperty name="height" value="0.08571" units="cm"/>
      <inkml:brushProperty name="color" value="#E71224"/>
    </inkml:brush>
  </inkml:definitions>
  <inkml:trace contextRef="#ctx0" brushRef="#br0">1 240 8099,'0'-22'-384,"0"0"0,9 3 0,6 2 1,4 3 375,3-3 0,10-3 0,4-2 1,5 3 187,2 5 0,8-3 0,3 7 1,-1 0-269,0 1 1,5 1-1,-7 8 1,-3 0-13,-2 0 0,-5 10 0,-4 2 0,-8 3 83,-5-1 0,-2 1 1,-3 6 167,-4 1 0,-6 0 0,-9 0 427,0 0 1,0-1 0,-2 1-1,-3 0 144,-2 0 0,-10 2 0,2 3 0,-4 4-111,-3 3 1,0 0 0,3 4 0,2-4-337,3-2 1,6 4 0,-4-7-1,2-2-523,6-3 1,1-10-335,3 1 0,10-13 1,4-2 53,6-12 0,2-14 1,-1-3-1,4 2 24,4 3 0,-5 2 0,5 0 450,-5 0 1,-2 10 0,0 5 93,-1 5 0,1 4 0,0 5 0,0 8-259,-1 4 1,-6 3 0,-1 0-1,3-3-902,3-4 1,-6 4 1120,1-4 0,-1 4 0,8 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4:49.368"/>
    </inkml:context>
    <inkml:brush xml:id="br0">
      <inkml:brushProperty name="width" value="0.08571" units="cm"/>
      <inkml:brushProperty name="height" value="0.08571" units="cm"/>
      <inkml:brushProperty name="color" value="#E71224"/>
    </inkml:brush>
  </inkml:definitions>
  <inkml:trace contextRef="#ctx0" brushRef="#br0">0 0 9312,'3'12'1574,"4"-4"0,5-6 0,10-2-1327,-1 0 0,1 0 1,0 0-1,2 0-683,5 0 1,-5 0 0,8 0-1,-3 0 436,0 0 0,0-10 0,-7-2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4:49.769"/>
    </inkml:context>
    <inkml:brush xml:id="br0">
      <inkml:brushProperty name="width" value="0.08571" units="cm"/>
      <inkml:brushProperty name="height" value="0.08571" units="cm"/>
      <inkml:brushProperty name="color" value="#E71224"/>
    </inkml:brush>
  </inkml:definitions>
  <inkml:trace contextRef="#ctx0" brushRef="#br0">109 218 10589,'13'-10'1071,"-1"8"-727,-5-5 1,5 2 0,10 0-172,0-2 0,-1-8 0,1 6-430,0-3 1,-8-1 0,-2-3-1,-2 1-278,-5-2 0,0 5 1,0-3 37,2-1 0,-2 3 0,-12 1 325,-8 3 0,-7 1 1,-4 8-1,-3 0 461,2 0 0,3 0 1,2 3-1,0 4 412,0 8 1,1 4 0,-1 3 0,3 2-92,4 5 1,-2-2 0,10 9 0,2 0-292,3-2 0,4 7 1,8-5-1,9 6-262,8 1 1,14-9-1,0-7 1,12-8-935,10-5 1,-10-9-1,13-2 877,-4-15 0,1-13 0,3-18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4:54.176"/>
    </inkml:context>
    <inkml:brush xml:id="br0">
      <inkml:brushProperty name="width" value="0.08571" units="cm"/>
      <inkml:brushProperty name="height" value="0.08571" units="cm"/>
      <inkml:brushProperty name="color" value="#E71224"/>
    </inkml:brush>
  </inkml:definitions>
  <inkml:trace contextRef="#ctx0" brushRef="#br0">1 197 8079,'0'-22'788,"0"7"687,0 1-847,0 9 1,0-2-1,2 14-376,6 7 1,4 6 0,9 2 0,1-1-550,0 1 0,0 0 0,0-3 1,2-2-586,5-2 0,-5-8 1,5 5 881,-5-2 0,8-3 0,2-7 0</inkml:trace>
  <inkml:trace contextRef="#ctx0" brushRef="#br0" timeOffset="123">349 1 8949,'-9'21'803,"4"13"0,-10 7 1,-2 13-249,-2 9 1,4 7 0,1 19 0,-3 8-370,7-43 1,1 1-1,-1-4 1,0 0-1,2 1 1,-1 0-1,-5 40-310,-3-15 0,5-9 0,0-10 0,0-12-2000,0-15 2124,7-2 0,-5-26 0,10 6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4:53.167"/>
    </inkml:context>
    <inkml:brush xml:id="br0">
      <inkml:brushProperty name="width" value="0.08571" units="cm"/>
      <inkml:brushProperty name="height" value="0.08571" units="cm"/>
      <inkml:brushProperty name="color" value="#E71224"/>
    </inkml:brush>
  </inkml:definitions>
  <inkml:trace contextRef="#ctx0" brushRef="#br0">175 219 7901,'0'21'-253,"0"1"0,-3-10 0,-2-2 2814,-2 0-634,0-8 0,7 10-1514,0-5 1,12-4 0,7 4 0,10-5-453,5-2 1,-5 0-1,10 0 1,4 0-232,6 0 0,2-2 0,-10-3 1,-3-2-2754,-1 2 3023,-11 3 0,6-8 0,-10-2 0</inkml:trace>
  <inkml:trace contextRef="#ctx0" brushRef="#br0" timeOffset="283">240 44 8184,'0'15'138,"0"-1"0,0-6 151,0 6 1,2-9 0,6 2-1,6-4-36,5-3 0,3 0 0,2 0 0,3 0-96,2 0 0,7-8 0,-7-1 0,-2-1-94,-3 0 1,-2-4-1,-3 4-146,-4-2 0,-8 7 0,-17-4 35,-11-1 1,-4 7 0,-11-4 0,-5 5 237,-7 2 1,2 2 0,-5 3 0,5 2-380,2-2 0,8 5 0,2 0 1,0 2-1789,0 5 1977,17 2 0,-12 3 0,17-1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4:50.306"/>
    </inkml:context>
    <inkml:brush xml:id="br0">
      <inkml:brushProperty name="width" value="0.08571" units="cm"/>
      <inkml:brushProperty name="height" value="0.08571" units="cm"/>
      <inkml:brushProperty name="color" value="#E71224"/>
    </inkml:brush>
  </inkml:definitions>
  <inkml:trace contextRef="#ctx0" brushRef="#br0">42 579 9074,'-22'0'826,"10"0"1,5 0-1,14 0 1,10 0-357,10 0 0,7-7 0,9-3 0,1 0-493,-1 1 1,1-1 0,-1 5 0,-2-2-1288,-4 2 1,-6 0 1309,-9-2 0,9 4 0,3-6 0</inkml:trace>
  <inkml:trace contextRef="#ctx0" brushRef="#br0" timeOffset="361">456 34 8176,'9'-12'1259,"-6"-7"-999,16 17 1,-9 9-1,7 15 1,-5 4 57,-2 6 0,6 2 1,-1 9-1,4 3-290,3 5 0,-7-5 0,-1 7 0,3-2-159,2 0 1,3-10-1,0-12 1,0-5-100,0-2 0,-8-10 149,1-5 0,-11-7 1,4-7-1,-6-10 13,-2-10 0,-2 3 1,-6-5-1,-6 7 125,-5 8 1,-3-3 0,0 7 0,0 1-79,0-1 1,1 3 0,-1 7-1,0 0 20,0 0 0,8 2 0,-1 5 0,1 8-285,2 4 1,-8 13 0,8 4 285,0 5 0,-7 3 0,7-1 0</inkml:trace>
  <inkml:trace contextRef="#ctx0" brushRef="#br0" timeOffset="1261">1240 165 8177,'14'0'224,"1"0"492,-10 0 0,4 3 1,-9 4-1,0 7-296,0 6 1,-9 1 0,-6 4 0,-2 4-372,3 7 1,-6-2 0,6 2 0,-3 0-231,2-2 0,-2 5 0,8-8 0,-1 1-619,0-1 0,1-2 1,4-7-1681,-3 0 2480,-8-10 0,13-2 0,-7-10 0</inkml:trace>
  <inkml:trace contextRef="#ctx0" brushRef="#br0" timeOffset="1460">1000 230 8173,'0'22'1015,"0"0"1,0 0 0,0 0 0,0-1-365,0 1 0,10 0 0,4 2 0,8 5-383,7 7 0,-2-2 1,7 0-1,-1-2-896,1-6 1,0 3 0,5-5-1,-5-4 628,-3-1 0,-2 10 0,-7 5 0</inkml:trace>
  <inkml:trace contextRef="#ctx0" brushRef="#br0" timeOffset="1962">586 514 7849,'8'-15'-770,"-1"0"1,7 8 1047,-6-7 0,1 2 1,-4-5 299,2 2 0,3 8 806,-3-8-745,-4 11 0,4-4-419,-14 16 0,2 4 0,-10 9 1,-1 1-92,-4 0 1,6 2 0,-1 3-1,-2 2-257,-2-3 0,-1-1 0,4-4 1,1 1-443,-2 0 0,5-3 1,0-2 569,2-2 0,-7-1 0,5 8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4:56.652"/>
    </inkml:context>
    <inkml:brush xml:id="br0">
      <inkml:brushProperty name="width" value="0.08571" units="cm"/>
      <inkml:brushProperty name="height" value="0.08571" units="cm"/>
      <inkml:brushProperty name="color" value="#E71224"/>
    </inkml:brush>
  </inkml:definitions>
  <inkml:trace contextRef="#ctx0" brushRef="#br0">22 1186 8220,'-12'10'3985,"2"2"-3850,10 9 1,10-8-1,4-6 1,6-5 9,1-2 1,4-2 0,1-5 0,3-8-120,-2-4 0,4-3 0,-2 0 0,-2 0-604,-3 1 1,-5-8 0,-2 2 0,-5 5-217,-2 5 1,-3 3-1,-7-8 1,-2 3 363,-5 4 1,-5 5 0,-10 10-1,0 0 527,0 0 1,-7 3-1,0 4 1,3 8 452,1 4 1,4 5 0,-1 3-1,0 4 69,0 3 0,10 0 0,3 5 0,1-6-3,1-1 0,2 7 0,10-5 1,5-1-271,2-4 0,12-4 0,10-4 0,2-1-313,0-6 0,8-4 0,7-12 0,-3-6-572,-2-6 1,-2-6 0,-3-1 538,-5-1 0,5-10 0,-7-1 0</inkml:trace>
  <inkml:trace contextRef="#ctx0" brushRef="#br0" timeOffset="483">414 641 8257,'12'0'1583,"0"0"-462,-5 0 1,-2 0-430,10 0 0,-8 0 0,7 0-599,3 0 1,3 0 0,1 0 0,1 0-349,0 0 1,0 0 0,0 0 0,-1 0-122,1 0 1,0 0 375,0 0 0,-1-9 0,1-3 0</inkml:trace>
  <inkml:trace contextRef="#ctx0" brushRef="#br0" timeOffset="1032">958 54 8507,'0'-22'2859,"0"10"-2300,0-8 1,3 25 0,4 0 0,5 9-192,0 11 1,7 9-1,-4-3 1,4 5-356,3 10 0,2-2 0,3 9 0,2-5-333,-2-4 1,-3 4-1,0-14 1,0 0-205,-2-5 0,4-14 1,-11-8 310,4-5 0,-7-4 1,-4-5-1,-6-8 274,-2-4 0,0-3 0,-2 0 0,-6 0 124,-6 1 0,-5-1 0,-3 3 0,0 2-210,0 2 1,-2 8 0,-3-5 0,-2 2-40,3 5 0,2 5 1,2 5-1,0 7 65,0 8 0,1-4 1,1 16-1,3-3-25,3 0 1,9 10 0,-2-5 0,4 2-365,3 0 1,0-9 0,3 2-1,1-5-657,4-2 0,9-3 1045,-3-4 0,6 4 0,1-7 0</inkml:trace>
  <inkml:trace contextRef="#ctx0" brushRef="#br0" timeOffset="1381">1699 380 8084,'0'-22'1281,"0"1"1,0 6-868,0 1 0,-3 11 0,-2 3-243,-2 12 1,-3 10 0,6 5-1,-6 4-303,-2 3 1,5-5-1,-6 7 1,1 3-467,0 2 0,5-5 1,-5-2-1,0 0 598,0 0 0,-3-7 0,-7 4 0</inkml:trace>
  <inkml:trace contextRef="#ctx0" brushRef="#br0" timeOffset="1564">1459 380 8283,'15'0'1384,"-1"0"0,1 10-928,6 4 0,1 6 1,0 1-1,0 1-244,-1 0 0,1 0 0,0 0 0,0-1-831,0 1 1,-1 0-1,1 0 619,0-1 0,0 1 0,-1 0 0</inkml:trace>
  <inkml:trace contextRef="#ctx0" brushRef="#br0" timeOffset="1949">2112 1164 14917,'22'0'412,"0"0"0,2 0-1238,5 0 0,-2 0 0,7 0 0,-1-2 826,1-6 0,3 6 0,6-8 0</inkml:trace>
  <inkml:trace contextRef="#ctx0" brushRef="#br0" timeOffset="2064">2591 925 8132,'-21'0'0,"-1"0"0,-2 0 1101,-5 0 0,4 0 0,-6 0 0,2 0-616,0 0 1,-10 0 0,5 0 0,0 0-796,5 0 0,-2 0 310,2 0 0,-10 9 0,5 3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4:59.716"/>
    </inkml:context>
    <inkml:brush xml:id="br0">
      <inkml:brushProperty name="width" value="0.08571" units="cm"/>
      <inkml:brushProperty name="height" value="0.08571" units="cm"/>
      <inkml:brushProperty name="color" value="#E71224"/>
    </inkml:brush>
  </inkml:definitions>
  <inkml:trace contextRef="#ctx0" brushRef="#br0">22 66 7853,'0'-12'1034,"0"5"1,-2 12 0,-3 4-502,-2 3 1,-1 10-1,8 7 1,0 0-241,0 3 1,0-6-1,0 11 1,0-1-368,0-2 1,8 7 0,-1-7 0,-2 2-1551,-3 0 1,5-9 1623,1 2 0,-1-5 0,-7-2 0</inkml:trace>
  <inkml:trace contextRef="#ctx0" brushRef="#br0" timeOffset="200">262 371 9198,'22'0'1029,"-8"0"1,1 0-1,2 0-680,2 0 1,3 0 0,-1 0 0,1 0-986,0 0 0,2 0 0,3 0 0,2 0 636,-3 0 0,-1-10 0,-4-2 0</inkml:trace>
  <inkml:trace contextRef="#ctx0" brushRef="#br0" timeOffset="568">697 131 8079,'22'0'1151,"0"0"615,-10 0 1,0 0-965,-5 0 1,-4 3 0,6 2-1,-1 4-420,-1 4 0,7-6 0,-4 5 0,0 0-626,-1 0 0,8-5 0,-2 5 0,4-2-415,3-5 1,-7-3 0,-1-2 0,3 0 658,2 0 0,3 0 0,0 0 0</inkml:trace>
  <inkml:trace contextRef="#ctx0" brushRef="#br0" timeOffset="736">1089 1 8279,'-12'9'630,"-5"-4"1,10 10 0,0 4 73,-3 8 0,8 7 1,-6 9-1,6 1 42,2-1 1,0 8-1,0 2 1,0 3-213,0 5 1,2-6 0,3 3 0,2 3-641,-2 2 0,-5-8 0,-5-4 0,-4-5-604,-3-2 0,-5-8 0,-10-5 710,-2-6 0,0 1 0,7-14 0</inkml:trace>
  <inkml:trace contextRef="#ctx0" brushRef="#br0" timeOffset="3466">175 2287 8070,'-22'0'1065,"0"0"1,10-9-393,5-6 1,7-4-1,9-5 1,11-3-465,6-2 0,13-10 0,-3 1 0,6-11-274,1-9 1,-2 2 0,-2-2 0,-5-2 14,-3-3 0,-2 0 0,-9 5 0,-6 7-248,-7 5 1,-4 12 0,-6 8 355,-4 9 1,-5 7-1,-10 12 1,3 6 441,4 6 0,-4 15 1,5 10-1,-6 7-91,-2 5 0,8 2 0,2-5 0,0 6-194,0 1 1,7-4 0,-2 5 0,4-3-563,3-5 1,10 6 0,4-1-1,8 0-896,7 0 0,5-9 0,10-10 1,-1-5 266,1-10 0,-1-7 0,1-14 0,-1-5 715,1-8 0,-3-14 1,-5-5-1,-7-2 256,-4 0 0,-4-1 0,-1-6 0,-3-1 208,-3 1 0,-9 9 0,2 5 680,-4 4 1,-13 13 0,-5 5 0,-4 5 172,-3 2 1,1 9 0,-1 8 0,0 8-483,0 4 1,0 7 0,3-5-1,2 1-535,3-1 1,9 1 0,-2-6-84,4 3 1,6-2 0,6-13 247,13-6 0,2-8 1,10-8-1,0-9-56,0-9 1,-5-6 0,5-6-1,-5 1-233,-10-1 1,0 4 0,-11 0 0,-1 3-855,3 4 1,-8 3-3206,5 2 4144,-14 10 0,-5 12 0,-10 12 0</inkml:trace>
  <inkml:trace contextRef="#ctx0" brushRef="#br0" timeOffset="3849">1459 1961 7954,'-2'-20'202,"-5"6"1,-5-3-1,-10 10 1,-2 2 1137,-5 2 0,2 13 0,-7 7 0,0 7-958,0 5 1,8 10-1,-3-5 1,5 0-596,2-5 0,10-5 1,4-2-1,6-1 16,2 1 1,12-2 0,8-6 0,6-4-132,1-1 1,4-4-1,-2 7 1,-2 0 623,-3 1 0,-2 1 1,-3 8-1,-2 2 147,-2 5 0,-11-2 0,4 9 1,-6 3 179,-2 2 0,-17 12 1,-5 5-1,-4 5-845,-6 2 0,1-9 1,-8-5-1,5-8-671,3-6 1,2-15 0,9-18 0,4-13 220,1-20 0,10-10 0,0-24 1,10-5 141,10 1 0,4 6 0,5 5 1,5 3-62,8 5 0,-4 4 591,4 8 0,-1-5 0,8 7 0</inkml:trace>
  <inkml:trace contextRef="#ctx0" brushRef="#br0" timeOffset="4285">1917 1460 7965,'-22'22'-396,"7"-3"1,1-2 0,-3-3 1007,-2 3 1,-1 5 0,3 7 0,5 7 201,3 6 0,-6 1 0,8 3 0,2 3-60,3 1 1,2 11 0,0-6 0,2 4-479,5-1 1,-2-3 0,10 3 0,2-7-708,2-5 1,3-2-1,-1-6 1,1-6-435,0-10 1,0-15-1,0 0 865,-1-4 0,1-13 0,0-2 0</inkml:trace>
  <inkml:trace contextRef="#ctx0" brushRef="#br0" timeOffset="4519">2222 1786 7965,'0'15'832,"0"0"0,2-1 0,3 8 0,2 2-233,-2 5 0,-3-2 0,-2 9 0,3 3-328,4 2 1,-4 2 0,6-2-1,-2-2-561,1-3 1,-1-2-1,-7 3 1,2-8-920,6-5 1,-6-10 1208,5 1 0,5-10 0,1 4 0</inkml:trace>
  <inkml:trace contextRef="#ctx0" brushRef="#br0" timeOffset="4718">2461 2113 7965,'15'0'1909,"-1"0"-955,3 0 0,-5 0 0,3 0-578,2 0 0,2 0 1,3 0-1,0 0-414,-1 0 0,1 0 1,0 0-845,0 0 1,0-7 881,-1 0 0,1-10 0,0 5 0</inkml:trace>
  <inkml:trace contextRef="#ctx0" brushRef="#br0" timeOffset="5416">3027 1895 7972,'-2'-21'1995,"-5"-1"-763,4 0 0,-6 12-775,9 10 0,2 10 1,5 9-1,8-2-431,4-2 1,5-1 0,3 6 0,2-3-518,-2-3 1,4-7-1,-2 6 1,-2-4 490,-3-4 0,7 7 0,3 0 0</inkml:trace>
  <inkml:trace contextRef="#ctx0" brushRef="#br0" timeOffset="5516">3376 1765 7972,'12'21'487,"-2"1"0,-10 0 0,0 0 80,0 0 1,0 9-1,0 5 1,0 5 42,0 3 0,0 7 1,0 0-1,0-1-280,0 4 0,0-8 1,0 4-1,-3-4-327,-4-2 1,4-10 0,-4-5 0,2-7-4,-2-8 0,5 6 0,-8-8 0</inkml:trace>
  <inkml:trace contextRef="#ctx0" brushRef="#br0" timeOffset="5866">3615 1286 8226,'34'2'0,"-2"3"509,-1 2 1,-7 12 0,5 1 0,-2 9 421,2 5 1,5 12-1,7 12 1,-2 7 240,-3 8 0,-2-3 0,2 10 0,-9 2-114,-10 3 0,-8 2 0,-13 0 0,-11 0-451,-14 0 0,-12 0 0,-10-2 0,-5-5-629,1-8 0,-6-6 0,8-8 1,0-7-2971,0-5 0,11-22 2992,13-10 0,5-9 0,2-5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1.266"/>
    </inkml:context>
    <inkml:brush xml:id="br0">
      <inkml:brushProperty name="width" value="0.08571" units="cm"/>
      <inkml:brushProperty name="height" value="0.08571" units="cm"/>
      <inkml:brushProperty name="color" value="#E71224"/>
    </inkml:brush>
  </inkml:definitions>
  <inkml:trace contextRef="#ctx0" brushRef="#br0">1 543 8331,'12'9'1038,"7"-6"-250,-4 4 1,-3-4-1,3-3-34,2 0 0,2 0 0,3 0 1,-1 0-520,1 0 1,7 0 0,3 0-1,-1 0-720,1 0 0,4 0 1,-5 0-1,1 0-455,-1 0 1,-2 0 939,-7 0 0,0 0 0,0 0 0</inkml:trace>
  <inkml:trace contextRef="#ctx0" brushRef="#br0" timeOffset="402">676 107 8317,'0'-22'446,"0"1"1,0 6 0,0 1 394,0-3-164,0 7 1,0 3 0,0 14-169,0 8 0,2 4 0,6 5 0,4 5-322,0 7 1,7 6 0,-4 1 0,7 3-120,7 5 1,-5-5 0,7 5 0,-2-5-351,0-3 0,0-6 0,-7-4 0,0-1-255,0-6 1,-10-9-1,-3-4 315,1-4 1,-7-4 0,4-12 0,-7-5 27,-7 0 0,-6-8 0,-8 6 0,-1-6 209,0-1 0,0 1 1,1 6-1,-4 6 67,-4 6 1,5 2 0,-5 0 0,3 2 44,-4 6 0,4 4 1,-8 12-1,3 5 107,4 7 0,3 5 1,2 3-1,3 0-271,4-1 0,5-2 0,10-2 0,3-8-1092,4-6 1,8-8 1128,14-17 0,5 0 0,9 0 0</inkml:trace>
  <inkml:trace contextRef="#ctx0" brushRef="#br0" timeOffset="618">1438 390 8066,'0'22'1300,"-2"-3"-971,-5-4 0,4 4 0,-4-4 0,4 4-147,3 3 1,-7 0 0,0 2 0,0 3-388,-3 2 1,8 2 0,-6-4 0,3 2-1907,-2-3 2111,5-1 0,-18-4 0,8 1 0</inkml:trace>
  <inkml:trace contextRef="#ctx0" brushRef="#br0" timeOffset="835">1133 369 8066,'15'0'187,"-3"2"253,-2 5 0,7-2 0,-3 10 0,5 2 403,3 2 0,0 3 1,0 2-1,2 2-426,5 4 0,5 1 1,9-2-1,-1 5-759,-6 0 0,3 4 0,-10-8 0,0-4-439,2-2 0,-7-2 1,3 0-1,-10 0 781,-10-1 0,5 1 0,0 0 0</inkml:trace>
  <inkml:trace contextRef="#ctx0" brushRef="#br0" timeOffset="1035">1874 848 9740,'2'-20'1229,"5"6"0,-2-3 1,10 10-1,2 2-978,2 2 1,13 3-1,1 0 1,4 0-2114,-1 0 0,0 0 1862,8 0 0,9-9 0,3-3 0</inkml:trace>
  <inkml:trace contextRef="#ctx0" brushRef="#br0" timeOffset="1149">2331 586 8066,'-36'-2'0,"-1"-3"846,-1-2 1,4 0 0,0 7 0,0 0-144,0 0 1,0 0 0,-2 0-1,7 0-703,5 0 0,-8 0 0,-1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7.598"/>
    </inkml:context>
    <inkml:brush xml:id="br0">
      <inkml:brushProperty name="width" value="0.08571" units="cm"/>
      <inkml:brushProperty name="height" value="0.08571" units="cm"/>
      <inkml:brushProperty name="color" value="#E71224"/>
    </inkml:brush>
  </inkml:definitions>
  <inkml:trace contextRef="#ctx0" brushRef="#br0">0 88 7735,'0'-15'-162,"0"1"1,0 6-563,0-6 724,0 9 0,10-14 0,2 7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7.732"/>
    </inkml:context>
    <inkml:brush xml:id="br0">
      <inkml:brushProperty name="width" value="0.08571" units="cm"/>
      <inkml:brushProperty name="height" value="0.08571" units="cm"/>
      <inkml:brushProperty name="color" value="#E71224"/>
    </inkml:brush>
  </inkml:definitions>
  <inkml:trace contextRef="#ctx0" brushRef="#br0">1 197 8212,'0'-22'-124,"0"7"0,0 1 449,0-3 0,2 0 0,3 0 0,5 5-1153,2 2 0,-5-7 828,7 3 0,11-5 0,9-3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21.608"/>
    </inkml:context>
    <inkml:brush xml:id="br0">
      <inkml:brushProperty name="width" value="0.08571" units="cm"/>
      <inkml:brushProperty name="height" value="0.08571" units="cm"/>
      <inkml:brushProperty name="color" value="#E71224"/>
    </inkml:brush>
  </inkml:definitions>
  <inkml:trace contextRef="#ctx0" brushRef="#br0">0 361 8101,'0'15'196,"0"-1"0,0 1 0,0 6 0,0 1 257,0 0 0,0 7 0,0 3 0,0 1-325,0 6 0,3-7 0,2-1 0,4-2-391,3 0 0,-4 0 103,6-7 1,1-12 0,4-10 36,-4-13 0,1-13 1,-6-6-1,0-1 20,-1-6 0,-1-5 0,-6-4 1,3-1 82,2 8 1,1 0 0,-8 10 0,0-1 236,0 1 1,2 9 171,5 8 1,3 14-1,4 4 1,-4 18-112,0 10 1,-8 4 0,8 7 0,0 1-162,4 0 1,-2-8-1,0-2 1,0-3-63,0-4 1,-4-3 0,6-5 37,3-4 1,-7-8 0,0-14-1,-3-8-84,0-4 1,8-12 0,-8-8 0,-2-7-213,-3-5 1,0-7-1,3 5 1,3 0-232,-4-1 0,-1 3 0,-3 8 0,2-1-779,6 1 0,-6 9 1,5 5 14,-4 5 1204,6 12 1,-4 21 0,7 20 0,-2 10-11,-5 5 0,-3-1 1,-2 3-1,0 3 244,0 1 1,0 8 0,0-4 0,0-1 186,0 0 1,3-2 0,1-10-1,6-2-29,2-3 1,-5-9 0,8-1-1,2-6-4,2-6 0,3-9 0,0 2 0,0-7-111,-1-7 0,1-8 0,0-11 1,2-6-82,5-1 0,-12-4 1,5-4-1,-3 2-148,1 3 0,-6 0 0,-2-8 0,-2 1-358,-5-1 1,4 3-1,-1 2 1,-6 3-173,-7-3 1,0 8-1,-9 2 1,-3 7 214,-2 8 0,-3 4 0,0 10 0,0 2 230,0 6 1,1 13 0,-3 18 0,-3 9 403,-2 10 1,2 5 0,10 5 0,5 2 301,3 3 0,1 2 0,8-5 0,3 0-731,4-7 1,15-7-1,16-13 1,11-4-1696,9-10 0,14-10 1751,8-19 0,15-19 0,-46 7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5.757"/>
    </inkml:context>
    <inkml:brush xml:id="br0">
      <inkml:brushProperty name="width" value="0.08571" units="cm"/>
      <inkml:brushProperty name="height" value="0.08571" units="cm"/>
      <inkml:brushProperty name="color" value="#E71224"/>
    </inkml:brush>
  </inkml:definitions>
  <inkml:trace contextRef="#ctx0" brushRef="#br0">0 1 8099,'0'36'-900,"0"0"1,0 0 1611,0-2 1,0 7 0,0-4 0,0 6-162,0 8 0,0-3 0,0 8 0,0-3-311,0-4 1,0 6-1,2 3 1,3 5-692,3 3 0,-1-11 0,-7-6 0,0-11-1698,0-9 2149,0-4 0,0-13 0,0-3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7.865"/>
    </inkml:context>
    <inkml:brush xml:id="br0">
      <inkml:brushProperty name="width" value="0.08571" units="cm"/>
      <inkml:brushProperty name="height" value="0.08571" units="cm"/>
      <inkml:brushProperty name="color" value="#E71224"/>
    </inkml:brush>
  </inkml:definitions>
  <inkml:trace contextRef="#ctx0" brushRef="#br0">1 218 8212,'0'-22'174,"0"1"0,2-1-314,5 0 1,-2-4 0,7 1 139,-2 6 0,17-8 0,-3-7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8.017"/>
    </inkml:context>
    <inkml:brush xml:id="br0">
      <inkml:brushProperty name="width" value="0.08571" units="cm"/>
      <inkml:brushProperty name="height" value="0.08571" units="cm"/>
      <inkml:brushProperty name="color" value="#E71224"/>
    </inkml:brush>
  </inkml:definitions>
  <inkml:trace contextRef="#ctx0" brushRef="#br0">1 284 8232,'43'-22'-637,"-6"0"1,-4 0-1,1 0 1217,0 1 1,-5-1 0,8 3 0,1 2-667,3 2 1,3 1 0,-3-6 85,-5 6 0,15-15 0,-5 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8.166"/>
    </inkml:context>
    <inkml:brush xml:id="br0">
      <inkml:brushProperty name="width" value="0.08571" units="cm"/>
      <inkml:brushProperty name="height" value="0.08571" units="cm"/>
      <inkml:brushProperty name="color" value="#E71224"/>
    </inkml:brush>
  </inkml:definitions>
  <inkml:trace contextRef="#ctx0" brushRef="#br0">0 109 8253,'37'-2'0,"-4"-3"0,-1-5 141,-5-2 1,4 7-1,-2-4 1,0 2-235,3-1 1,-1-1-1,8 4 93,-3-2 0,0-10 0,8 4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8.316"/>
    </inkml:context>
    <inkml:brush xml:id="br0">
      <inkml:brushProperty name="width" value="0.08571" units="cm"/>
      <inkml:brushProperty name="height" value="0.08571" units="cm"/>
      <inkml:brushProperty name="color" value="#E71224"/>
    </inkml:brush>
  </inkml:definitions>
  <inkml:trace contextRef="#ctx0" brushRef="#br0">1 153 8253,'14'-9'0,"1"-6"392,2-4 1,5 4 0,4 3-1,6 0-563,2 0 0,9 7 171,8-2 0,9-15 0,-4-2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8.466"/>
    </inkml:context>
    <inkml:brush xml:id="br0">
      <inkml:brushProperty name="width" value="0.08571" units="cm"/>
      <inkml:brushProperty name="height" value="0.08571" units="cm"/>
      <inkml:brushProperty name="color" value="#E71224"/>
    </inkml:brush>
  </inkml:definitions>
  <inkml:trace contextRef="#ctx0" brushRef="#br0">0 88 8554,'19'-3'481,"-4"-4"0,4 5 1,-2-8-1,7 3 96,5-1 0,10 1 0,-3 7 0,8 0-1955,7 0 1,-3-7 1377,10 0 0,0-10 0,8 5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8.633"/>
    </inkml:context>
    <inkml:brush xml:id="br0">
      <inkml:brushProperty name="width" value="0.08571" units="cm"/>
      <inkml:brushProperty name="height" value="0.08571" units="cm"/>
      <inkml:brushProperty name="color" value="#E71224"/>
    </inkml:brush>
  </inkml:definitions>
  <inkml:trace contextRef="#ctx0" brushRef="#br0">0 0 8425,'17'0'-3,"5"0"558,10 0 0,-3 0 1,0 0-1,-3 0-668,3 0 0,-2 0 0,7 0 0,0 0-299,0 0 1,2 0-1,7 0 1,1 0-1268,-1 0 1679,1 0 0,0 0 0,-1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8.765"/>
    </inkml:context>
    <inkml:brush xml:id="br0">
      <inkml:brushProperty name="width" value="0.08571" units="cm"/>
      <inkml:brushProperty name="height" value="0.08571" units="cm"/>
      <inkml:brushProperty name="color" value="#E71224"/>
    </inkml:brush>
  </inkml:definitions>
  <inkml:trace contextRef="#ctx0" brushRef="#br0">0 1 8422,'22'10'185,"0"-8"1,0 5 0,2-4 29,5-3 0,-2 2 0,6 3 1,1 2-2600,0-2 2384,3 7 0,16-9 0,2 6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08.949"/>
    </inkml:context>
    <inkml:brush xml:id="br0">
      <inkml:brushProperty name="width" value="0.08571" units="cm"/>
      <inkml:brushProperty name="height" value="0.08571" units="cm"/>
      <inkml:brushProperty name="color" value="#E71224"/>
    </inkml:brush>
  </inkml:definitions>
  <inkml:trace contextRef="#ctx0" brushRef="#br0">0 1 8422,'34'10'0,"-2"4"0,-3 5 359,0 3 1,7-7 0,-4-1 0,1 1-543,6-3 0,5 5 1,4-8-1,3 1-365,-3 0 0,-9-3 0,-3-7 0,3 0 236,2 0 0,0 0 1,-2 0 311,-3 0 0,1 0 0,6 0 0</inkml:trace>
  <inkml:trace contextRef="#ctx0" brushRef="#br0" timeOffset="133">1067 240 8422,'0'15'1402,"0"-1"0,3-11-3272,4-3 1870,15 0 0,2-20 0,8 8 0</inkml:trace>
  <inkml:trace contextRef="#ctx0" brushRef="#br0" timeOffset="932">1285 23 8446,'-14'0'123,"-1"-3"291,-2-4 1,5 5 0,-2-6-32,-3 6 233,7 2-383,0 0 0,10 2 0,3 3-212,4 2 1,5 3 0,10-5 0,0 5 33,-1 2 0,1 0 1,0 5-1,0-5-22,0-3 1,-1 6 0,1-5-1,0-1-110,0 1 0,-1 5 1,1-6 32,0 3 1,-3-4 0,-4 6 357,-8 3 0,-4-5 0,-6 3-118,-4 2 0,-8 2 1,-11 3-1,-3 0 14,2-1 1,-4 1 0,2 0 0,2-3-422,3-4 1,-5 4 0,2-4-1,5 4-1497,5 3 1708,13-10 0,-16 7 0,8-7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22.783"/>
    </inkml:context>
    <inkml:brush xml:id="br0">
      <inkml:brushProperty name="width" value="0.08571" units="cm"/>
      <inkml:brushProperty name="height" value="0.08571" units="cm"/>
      <inkml:brushProperty name="color" value="#E71224"/>
    </inkml:brush>
  </inkml:definitions>
  <inkml:trace contextRef="#ctx0" brushRef="#br0">502 424 8353,'0'-22'782,"0"0"0,-3 3 1,-4 4-519,-8 8 0,-4 7 0,0 7 0,2 8-8,2 4 0,-4 10 0,-8 3 0,3 2-287,-2 4 1,-1 11 0,5 4 0,-2 3-383,-5 4 0,5-7 0,-5 1 0,4-4-386,4 1 0,-1-2 0,3-13 0,2-7-1001,2-5 1800,10-12 0,-14 8 0,7-8 0</inkml:trace>
  <inkml:trace contextRef="#ctx0" brushRef="#br0" timeOffset="216">44 402 9122,'0'15'826,"3"-1"1,2 5-448,2 8 0,12 0 1,1 9-1,9 3-194,5 2 0,2 5 0,7 2 1,1 5-19,-1 3 1,1-8 0,2 6-1,0-6-775,-2-4 0,1 2 0,-15-17 608,-4-3 0,8-2 0,0-2 0</inkml:trace>
  <inkml:trace contextRef="#ctx0" brushRef="#br0" timeOffset="533">850 1121 7333,'-19'-15'-44,"4"1"1,8 9 0,14-2 259,8 4 1,7 3 0,4 0-1,6 0-514,1 0 1,6 0-1,10 0 1,1 0 297,-1 0 0,6 0 0,1 0 0</inkml:trace>
  <inkml:trace contextRef="#ctx0" brushRef="#br0" timeOffset="648">1394 881 8155,'-29'0'-281,"0"0"0,-9-7 0,1 0 0,-4 2 265,-2 2 0,-1 3 0,-2 0 0,-2 0-9,-3 0 1,7 0 24,8 0 0,0-9 0,-8-3 0</inkml:trace>
  <inkml:trace contextRef="#ctx0" brushRef="#br0" timeOffset="1412">2091 990 8203,'-21'0'333,"-1"0"1,7 0 830,1 0-869,9 0 0,15 0 0,21 2 0,15 3-82,12 3 0,24-1 0,15-7 0,-40 0 0,2 0-132,9 0 1,2 0 0,3 0 0,2 0 0,12 0 0,2 0 0,6 0 0,2 0-186,-30 0 0,2 0 1,0 0-1,3 0 1,1 0-1,0 0 1,0-1-1,1 0 0,-1 0 1,0 0-1,0-1 1,-1 1 172,-2-2 1,-1 1-1,0-1 1,31-2 0,-2 1-1,-3 0 1,-1 0 0,-4-1-1,-1-2 65,-3 2 0,-2-2 0,-8-2 0,-2-1 0,-8 4 0,-2 0 0,-4-1 0,-1-1-219,-3 0 0,-1 2 1,39 1-1,-6-2 1,-9 4-697,-11 3 0,-22 0 1,-5 3 780,-7 4 0,-7-5 0,-13 6 0,-4-6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30.230"/>
    </inkml:context>
    <inkml:brush xml:id="br0">
      <inkml:brushProperty name="width" value="0.08571" units="cm"/>
      <inkml:brushProperty name="height" value="0.08571" units="cm"/>
      <inkml:brushProperty name="color" value="#E71224"/>
    </inkml:brush>
  </inkml:definitions>
  <inkml:trace contextRef="#ctx0" brushRef="#br0">44 1217 8161,'-8'-14'0,"-1"-1"715,-3-2 1,7 5-305,-2-2 0,4-1 0,3-7 0,3 0-221,4 1 0,0-1 0,12-2 0,6-8-141,-1-11 1,7-3 0,1-12 0,2-3-90,4-2 0,-4-2 0,0-3 0,-3 0-129,-4 3 1,-10-3 0,-5 15-1,-2 0 7,-5 0 0,-3 2 1,-4 10-1,-6 4 64,-6 8 0,-5 5 1,-3 5-1,0 4 82,0 8 1,3 7 0,2 7 0,2 10-32,-2 10 1,1 9 0,-1 13-1,4 4 414,4 2 1,-6 3 0,6 10-1,-1 2 27,0 3 1,3 9 0,7-2 0,0 5-201,0 2 0,0-2 0,0-6 0,5-8-442,9-11 0,3-7 0,20-12 1,-1-7-560,-2-12 0,7-10 0,-5-14 0,8-5 124,7-8 0,-13-7 0,6-7 0,-3-5 431,0 0 1,-5-7 0,-2 5-1,-2-3 240,-6 3 1,-4-3-1,-7 8 1,-6-1 263,1 1 0,-8 2 0,3 10 464,-10 4 0,-7 5 1,-10 10-1,1 3-137,-1 4 1,0 8 0,0 14 0,1 7-428,-1 5 1,0-5 0,3 1-1,4 1-9,8 3 1,5-4 0,2-3 0,0-3-63,0-4 1,2-6 0,5-6 0,10-8 156,10-4 1,-3-3-1,5-3 1,-5-4-81,-2-8 1,0-11 0,-1-6 0,-1 1-216,-6-1 1,-4-4 0,-10 7 0,0 0-37,0-2 0,-10 6 0,-4-1 1,-6 6-328,-1 6 0,-1 2 0,0-3-866,0 8 0,1 5 1,-1 2-1048,0 0 2333,10 19 0,-7-4 0,7 16 0</inkml:trace>
  <inkml:trace contextRef="#ctx0" brushRef="#br0" timeOffset="403">1241 1021 8161,'0'-22'46,"-2"1"1,-3-1-1,-5 0 302,-2 0 0,5 8 0,-7-1 0,-3 1 109,-3 2 0,-2-5 1,1 9-1,-1 4-110,0 1 0,-7 3 1,0 0-1,0 3-258,-2 4 0,6 5 0,-6 10 0,4-1-295,6 1 1,-6 7 0,15 0 0,0-2-171,4-3 0,6-9 0,4-1 0,6 1 163,6-3 1,13 5-1,2-8 1,-2 3 546,-3 5 0,-3 3 1,1 2-1,0-1 49,0 1 1,-3 0 0,-4 2 0,-6 3 136,1 2 0,-8 2 0,6-4 0,-6 4-344,-2 3 0,-2 0 1,-6 5-1,-6-5-424,-5-3 0,-10-2 0,0-7 0,2-3-104,3-4 1,9-6 0,1-11 0,-1-5-143,3-8 0,0-14 0,7-7 0,-2-5-282,2-3 1,5 3 0,7 2-1,8 5-74,4 3 0,3-3 850,0 12 0,9-14 0,3 12 0</inkml:trace>
  <inkml:trace contextRef="#ctx0" brushRef="#br0" timeOffset="703">1699 433 8242,'-22'-19'76,"3"2"0,2 5 272,2 2 0,1 3 0,-8 12-100,0 9 1,7 3 0,1 19-1,-1 6 160,3 6 1,-5 0 0,8 10 0,-1 5-136,0 7 0,1 1 0,4 6 0,-2-2-244,2-5 1,5-2-1,7-3 1,8-4-213,4-10 1,3-3 0,-1-19-1,4-2-499,4-3 0,-5-5 682,5-4 0,5-6 0,0-9 0</inkml:trace>
  <inkml:trace contextRef="#ctx0" brushRef="#br0" timeOffset="919">1916 803 8301,'0'22'764,"0"0"0,0 2 0,0 3 1,0 4-383,0 3 0,3-5 0,2 5 0,2 0-749,-2 0 0,4-5 0,1 2 1,2-4-2240,5-8 2606,-7-2 0,19 5 0,-5 0 0</inkml:trace>
  <inkml:trace contextRef="#ctx0" brushRef="#br0" timeOffset="1084">2091 1065 8155,'2'-20'862,"3"3"-87,2 3 1,10 9-1,-2-2-483,4 4 1,3 3 0,0 0 0,-1 0-977,1 0 0,0 0 0,0 0 684,-1 0 0,1-9 0,0-3 0</inkml:trace>
  <inkml:trace contextRef="#ctx0" brushRef="#br0" timeOffset="1386">2526 716 8645,'0'-22'1629,"0"1"-874,0 9 1,3 2 0,4 12-333,7 6 0,-4 4 0,0 9 0,-3 1-426,0 0 0,8 7 1,-8 0-1,0 0-207,3 3 0,0-8 0,4 5 0,-4-5-975,-1-2 0,-4-3 0,7-2-1767,-2-2 2952,7-1 0,-5-2 0,10-2 0</inkml:trace>
  <inkml:trace contextRef="#ctx0" brushRef="#br0" timeOffset="1550">2744 651 7523,'-2'22'564,"-6"-1"1,6 1 0,-5 0 0,2 2-69,-3 5 1,6 5-1,-5 10 1,4-1-231,3 1 1,0 2-1,0 2 1,0 3-608,0-3 1,0-2 0,0-2-1,0-1 341,0 1 0,0 0 0,0-1 0</inkml:trace>
  <inkml:trace contextRef="#ctx0" brushRef="#br0" timeOffset="1819">2940 150 8642,'14'10'937,"-1"7"1,-1 12-326,0 14 1,-5 13-1,5 16 1,-2 11-107,-5 9 1,-3 7 0,-3-44 0,0 1 0,-2 2-1,-2 0-324,-1 4 0,-2 0 0,-2-6 0,-2-1 1,-1-1-1,-3-1 0,-1-3 0,-2-1-252,-1-3 0,-1 0 0,-4 0 0,-1 0 1,-27 36-1,-1-14-657,1-10 1,5-10 0,9-12 726,3-7 0,9-4 0,-4-4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5.992"/>
    </inkml:context>
    <inkml:brush xml:id="br0">
      <inkml:brushProperty name="width" value="0.08571" units="cm"/>
      <inkml:brushProperty name="height" value="0.08571" units="cm"/>
      <inkml:brushProperty name="color" value="#E71224"/>
    </inkml:brush>
  </inkml:definitions>
  <inkml:trace contextRef="#ctx0" brushRef="#br0">0 22 8216,'13'-9'439,"8"6"0,-1-4-315,6 5 0,6 2 0,-3 0 0,5 2 267,0 5 0,9-2 1,-2 12-1,8 5 230,-1 5 0,-2 4 1,-5-4-1,-2 4-288,-3 3 0,-7 0 0,3 5 0,-6-6-403,-6-1 1,-6 4 0,3-4 0,-5-1-1152,-2 1 1,-3-3 1220,-7-8 0,0 1 0,0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34.604"/>
    </inkml:context>
    <inkml:brush xml:id="br0">
      <inkml:brushProperty name="width" value="0.08571" units="cm"/>
      <inkml:brushProperty name="height" value="0.08571" units="cm"/>
      <inkml:brushProperty name="color" value="#E71224"/>
    </inkml:brush>
  </inkml:definitions>
  <inkml:trace contextRef="#ctx0" brushRef="#br0">1 1 8742,'22'0'391,"-1"0"1,8 0-1,3 0 1,2 0-593,4 0 0,-4 0 1,3 0-1,-1 0 201,-2 0 0,7 0 0,-7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34.833"/>
    </inkml:context>
    <inkml:brush xml:id="br0">
      <inkml:brushProperty name="width" value="0.08571" units="cm"/>
      <inkml:brushProperty name="height" value="0.08571" units="cm"/>
      <inkml:brushProperty name="color" value="#E71224"/>
    </inkml:brush>
  </inkml:definitions>
  <inkml:trace contextRef="#ctx0" brushRef="#br0">98 23 8211,'-34'0'251,"2"-3"396,10-4 0,13 4 0,9-4-437,12 5 0,17 2 0,5 0 0,4 0-90,6 0 1,-3 7-1,15 0 1,-3-2-207,-5-2 86,-2-3 0,8 0 0,1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33.063"/>
    </inkml:context>
    <inkml:brush xml:id="br0">
      <inkml:brushProperty name="width" value="0.08571" units="cm"/>
      <inkml:brushProperty name="height" value="0.08571" units="cm"/>
      <inkml:brushProperty name="color" value="#E71224"/>
    </inkml:brush>
  </inkml:definitions>
  <inkml:trace contextRef="#ctx0" brushRef="#br0">218 497 8485,'-22'0'-174,"1"0"1,-1 0 0,0 0-1</inkml:trace>
  <inkml:trace contextRef="#ctx0" brushRef="#br0" timeOffset="83">87 431 7966,'-21'3'-1163,"-1"4"1163,10-5 0,-8 8 0,8-10 0</inkml:trace>
  <inkml:trace contextRef="#ctx0" brushRef="#br0" timeOffset="233">0 431 8393,'0'22'488,"0"-7"609,0-1-514,0-9 1,3 12 0,4-10 0,8-2-242,4-3 0,10-2 0,2 0 0,3 0-399,5 0 1,0-7 0,-1 0-1,-4 2-451,-2 3 1,4-6 0,-7 1 0,-2 2 507,-3 3 0,-2-8 0,-1-2 0</inkml:trace>
  <inkml:trace contextRef="#ctx0" brushRef="#br0" timeOffset="1016">784 126 8413,'0'-21'-31,"3"1"0,2 3 1,2 3 282,-2-3 1,-3 5 232,-2-3 0,3 10 1,1 1-111,4 8 0,1 8 0,-4 13 0,5 1-118,2 3 0,0 8 1,5-6-1,-3 1-130,3-1 0,3 8 0,4-3 1,3 3-279,2-3 1,0 3-1,-8-10 1,1 0-560,0 2 1,0-7 318,0 5 0,-8-14 414,1-8 1,-13-14 0,-2-8-1,-12-4-28,-7-3 0,-3 1 0,0 1 1,0 3 105,0 3 0,-2 9 0,-2-2 0,-3 4-14,2 3 0,3 0 0,2 5 1,0 7-13,0 10 0,-4 14 0,2 1 0,4 6-302,1 8 1,9 2 0,3 8 0,5-6-120,2-1 0,9-6 0,6-12 0,7-7 346,7-5 0,4 8 0,11 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45:43.832"/>
    </inkml:context>
    <inkml:brush xml:id="br0">
      <inkml:brushProperty name="width" value="0.08571" units="cm"/>
      <inkml:brushProperty name="height" value="0.08571" units="cm"/>
      <inkml:brushProperty name="color" value="#E71224"/>
    </inkml:brush>
  </inkml:definitions>
  <inkml:trace contextRef="#ctx0" brushRef="#br0">262 567 8125,'0'-15'0,"2"3"831,6 2 0,-6 6-279,5 11 0,-4 7 0,-3 15 0,0 8-96,0 4 1,0 2 0,0 1 0,0 2-451,0 5 1,-8-3 0,1 8 0,2-1-307,3 1 0,2-10 1,0 0-1,0-10-1687,0-4 1987,0-3 0,0-7 0,0-1 0</inkml:trace>
  <inkml:trace contextRef="#ctx0" brushRef="#br0" timeOffset="232">22 588 8096,'0'-21'901,"3"-1"-477,4 0 0,12 0 0,13 1 0,4-1-246,10 0 0,7 0 0,13 3 0,-1 2-229,0 2 1,1 8-1,-3-5 1,-5 2-604,-8 6 1,-13 4 0,-11 7-777,-9 7 1430,-7 6 0,-10 11 0,0 3 0</inkml:trace>
  <inkml:trace contextRef="#ctx0" brushRef="#br0" timeOffset="398">1 872 9457,'21'0'362,"1"0"1,2 0 0,5 0 0,8 0-389,4 0 1,2 0-1,1 0 26,-1 0 0,1 9 0,0 3 0</inkml:trace>
  <inkml:trace contextRef="#ctx0" brushRef="#br0" timeOffset="749">1002 349 8499,'0'-22'2660,"10"10"0,4 5-2574,6 4 0,-6 3 1,1 0-1,2 0-805,2 0 1,3 0-1,0 0 719,0 0 0,-1 10 0,1 2 0</inkml:trace>
  <inkml:trace contextRef="#ctx0" brushRef="#br0" timeOffset="914">1372 0 8535,'0'22'1025,"0"0"-852,0 0 1,0 0 0,0 2-1,0 2-278,0 3 0,0 10 1,0-3 104,0 6 0,0 1 0,0 1 0</inkml:trace>
  <inkml:trace contextRef="#ctx0" brushRef="#br0" timeOffset="1400">1982 262 8109,'-24'0'60,"-3"2"0,-2 3 215,3 2 0,-6 10 0,3 0 0,3 10 472,1 9 1,4 8 0,-1 6 0,0 9-22,0 3 0,8 4 1,2-1-1,2 3-300,5 4 1,3-11 0,4 2 0,5-10-276,8-12 0,7 0 1,4-12-1,6-4-551,2-9 1,-5-6 0,5-10 0,0 0-1764,-1 0 0,1-2 2163,3-6 0,4-4 0,-7-9 0</inkml:trace>
  <inkml:trace contextRef="#ctx0" brushRef="#br0" timeOffset="1666">2091 741 8276,'0'-22'2121,"0"10"0,3 2-1413,4 10 0,5 3-734,10 4 0,-1 5 0,-1 10 0,-3-3-751,-3-4 0,1 4 0,7-7 777,-1 0 0,1 8 0,0-8 0</inkml:trace>
  <inkml:trace contextRef="#ctx0" brushRef="#br0" timeOffset="1831">2374 654 8237,'-9'22'435,"6"-8"0,-7 1 1,3 2 142,0 2 0,-3 10 1,5 2-1,-2 3-132,2 5 1,0 2-1,1 5 1,-4 2-551,4 3 0,-1 7 0,0-7 0,-2-2-897,2-3 0,-5-5 1001,3-5 0,-10 5 0,5-7 0</inkml:trace>
  <inkml:trace contextRef="#ctx0" brushRef="#br0" timeOffset="2100">2657 109 8794,'12'12'646,"-4"10"0,1 2 0,1 15 1,2 5 27,5 4 1,0 15 0,0 2 0,-3 13 283,3 6 0,-5-4 1,1 0-1,-6 2-419,-10 3 1,-6 9 0,-15 1 0,-3-3-1267,-2-3 0,-7-4 0,4-5 1,1-8-1201,-1-4 0,3-15 1927,7-9 0,-9-20 0,-3-14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5:00.188"/>
    </inkml:context>
    <inkml:brush xml:id="br0">
      <inkml:brushProperty name="width" value="0.06" units="cm"/>
      <inkml:brushProperty name="height" value="0.06" units="cm"/>
      <inkml:brushProperty name="color" value="#004F8B"/>
    </inkml:brush>
  </inkml:definitions>
  <inkml:trace contextRef="#ctx0" brushRef="#br0">377 45 10456,'-12'32'837,"-8"-5"1,5 13-1,-2 4-546,2 5 0,-12 13 0,5-3 1,-2 5-524,-1 2 1,-2 5 0,2-4 0,6-13-1062,-1-12 0,8-10 377,-3-10 1,10-12 0,-2-10 915,4-13 0,-7-16 0,-2-6 0</inkml:trace>
  <inkml:trace contextRef="#ctx0" brushRef="#br0" timeOffset="48">1 200 7963,'0'-22'1696,"2"10"1,3 7-1033,3 10 0,9 7 0,-2 10 0,2 3-214,-3 4 0,14-2 0,-6 10 1,5 0-308,5-2 1,-5 6 0,7-6 0,1 2-349,-1 0 0,-7-10 0,5 5 1,-2-3-1004,-1 1 1,-2-8-1,-10-10 1208,-2-2 0,0 7 0,7-5 0</inkml:trace>
  <inkml:trace contextRef="#ctx0" brushRef="#br0" timeOffset="464">598 576 11169,'-12'3'1267,"5"4"0,4 6 1,3 9-1325,0 0 1,3-2 0,4-3-1054,8-2 0,-3-3 0,3 3 1110,2-8 0,3 5 0,2 1 0</inkml:trace>
  <inkml:trace contextRef="#ctx0" brushRef="#br0" timeOffset="564">709 422 8078,'-20'-15'662,"3"2"1,5 1 768,2 0 0,-5 5-507,8-8-924,0 10 0,7-15 0,0 8 0</inkml:trace>
  <inkml:trace contextRef="#ctx0" brushRef="#br0" timeOffset="1405">1506 222 8138,'0'-22'1229,"0"7"-936,0 1 0,0 14 1,0 5 129,0 14 1,0 18-1,0 2 1,0 11-189,0 9 0,0 7 1,3 5-1,1 3-231,4-2 1,7-6 0,-6-7-1,1-7-575,0-6 0,5-4 0,-5-5-1590,2-7 2161,-7-16 0,5-4 0,-10-10 0</inkml:trace>
  <inkml:trace contextRef="#ctx0" brushRef="#br0" timeOffset="1648">1263 488 8138,'-15'0'1412,"0"0"-1081,10 0 0,-2 0 1,14 0-1,8 0-249,5 0 0,9 0 0,3 0 0,3 2-263,4 6 1,0-6 0,1 6 0,-4-6-115,4-2 1,-8 0 0,0 0 0,-3 0 84,1 0 1,-1 0-1,-7 3 386,1 4 0,-4 5 277,-4 10 0,-5 0 1,-10 1-68,0-1 0,0 0 0,0 0-59,0 0 0,2-2 0,6-3-104,6-2 0,6-10 0,2 2 0,0-4-82,1-3 0,-4-10 0,-2-3 0,-4-1-35,-3-1 0,-3 0 0,-7-7 1,0 0-83,0 0 0,-7 0 0,-3 2 0,-3 3 90,-4 2 1,5 0 0,-3-4-1,-2 4-638,-3 7 0,-2-1-1470,0 1 0,7 1 1994,0 7 0,11 0 0,-6 0 0</inkml:trace>
  <inkml:trace contextRef="#ctx0" brushRef="#br0" timeOffset="1897">2060 1 8138,'-8'15'-16,"1"-1"1,-1 4 243,-1 1 0,6 11 0,-4 2 1,4 0 415,3 0 0,0 7 0,3 0 0,2 8-313,2 5 1,8 7-1,-8-7 1,1-3-353,1-3 0,1-4 1,5-5-1,-5-7-890,0-6 0,-8-2-2262,5 1 3173,6-11 0,-11-22 0,8-15 0</inkml:trace>
  <inkml:trace contextRef="#ctx0" brushRef="#br0" timeOffset="2097">2148 23 8144,'0'22'262,"3"-7"1,1 0-1,4 2 30,-3 3 1,0 9 0,0 3 0,4 3-137,4 4 1,-6 10 0,8 5-1,2 0-439,3 0 1,-1 13 0,-1-8 0,-4-3-474,4 1 0,-6-20 1,3 2-364,2-4 1119,3-21 0,2 6 0,0-20 0</inkml:trace>
  <inkml:trace contextRef="#ctx0" brushRef="#br0" timeOffset="2347">2569 422 8138,'-15'0'0,"0"2"265,-2 5 1,0-2 0,0 10 0,4 2 259,3 3 0,-4 5 0,4 2 1,0 2-57,0-2 0,3 5 0,7-2 0,0-3-132,0-3 0,10-4 0,4-3 0,6-4-4,2-4 0,0-4 1,0-12-1,1-8-134,-1-5 0,0-4 1,-3-3-1,-1-5-411,-4-3 0,-9 8 1,3-2-1,-6 4-649,-2 3 0,0 0 1,0 0-365,0 0 1,-10 2 0,-2 3 1224,0 2 0,-8 10 0,8-5 0</inkml:trace>
  <inkml:trace contextRef="#ctx0" brushRef="#br0" timeOffset="2697">2657 554 8138,'3'15'15,"4"0"0,-4-8 941,4 8 1,-2-8-821,2 8 0,-2-10 0,7 5 0,1-3 115,-1 1 1,-5-1-98,8-7 0,0 0 0,7-2-196,0-6 1,-7 3 0,-3-9 0,1-1-32,-1 2 0,-7-6 1,5 4 436,-1-5 0,-6 6 191,4-1-314,-4 10 1,-3 5-1,0 15 1,0 4-143,0 3 0,0 1 0,2-4 0,3-1 44,2-4 0,11 1 1,-4 5 73,6-6 1,-5-4 0,0-12 0,2-6-117,3-6 1,-6-8 0,-1-5 0,-1-3-1,0 3 1,-7-5 0,3 0-1,-6 0-705,-2 0 1,0 3-1,0 6-1167,0 1 0,-2 3 1771,-6 4 0,-4 5 0,-10 10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4:54.953"/>
    </inkml:context>
    <inkml:brush xml:id="br0">
      <inkml:brushProperty name="width" value="0.06" units="cm"/>
      <inkml:brushProperty name="height" value="0.06" units="cm"/>
      <inkml:brushProperty name="color" value="#004F8B"/>
    </inkml:brush>
  </inkml:definitions>
  <inkml:trace contextRef="#ctx0" brushRef="#br0">175 820 7379,'-22'0'679,"0"0"0,0 0 64,-1 0 1,1 9-420,0 6 1,10-2-1,2 1-18,0 4 0,8 1-20,-6 3 0,8-9-58,8-6 1,4-5 0,8-4-126,-6-5 1,4-6-1,-8-9-122,2 0 1,0 0 0,5 0-61,-2 0 0,-10-1-254,2 1 311,-4 0 0,-6 10 0,-1 7 0,-6 10 228,-3 10 0,6 4 1,-5 3-1,2 1 112,5-1 1,-5 0 0,3 0 62,2 0 0,2 0 345,3 0 1,3-9-79,4-6 0,-2-14-811,10-8 1,-10-5-796,2-2 1,-4 7-922,-3 1 1879,0 9 0,0-15 0,0 8 0</inkml:trace>
  <inkml:trace contextRef="#ctx0" brushRef="#br0" timeOffset="1066">1083 399 7737,'0'-22'163,"0"0"494,0 0 0,0 7 348,0 0-690,0 10 0,0-2 0,0 14 0,0 10-10,0 10 0,-8 10 0,1 15 0,0 7-254,-3 5 0,5 10 0,-8 0 0,4-6-339,4-6 0,0-1 0,0-9 0,-3-5-354,4-8 1,1-7-372,3-10 1,0-12 1012,0-10 0,10-20 0,2-14 0</inkml:trace>
  <inkml:trace contextRef="#ctx0" brushRef="#br0" timeOffset="1905">706 355 8057,'-14'0'1449,"-1"0"-525,10 0 0,5-3 1,17-2-1,10-4-564,10-4 0,7-4 0,6-10 0,1-3-325,-2 3 0,5 0 1,-2 0-1,-3-2-408,-2 2 0,-10 9 0,-3 4 0,-2-1-9,-5 3 0,-9 2 0,-4 10-113,4 0 1,-9 2 522,-1 6 0,-6 6 0,-2 13 0,0 5 276,0 3 0,0 2 1,0 7-1,0 0-73,0 1 0,0 9 0,0 5 1,0 2-193,0-2 0,0 5 0,0-7 0,0-1-175,0-4 1,0-13 0,-2-4-611,-6-3 533,6-3 1,-8-19 0,10-12 216,0-18 0,0-2 1,0-8-1,0 3 60,0-2 1,0 4-1,3-4 1,2 4-19,2 3 0,8 0 0,-5 0-44,2 0 1,3 2-1,7 5-56,0 8 1,0 7 0,0 7-49,0 8 1,-7 5 0,0 4-1,0 3 2,-3 3 0,7 7 0,-4-8 0,2-2 109,-2-2 1,5-13 0,-8-2 0,3-3 188,0 1 1,-1-3 0,9-13 0,-4-7 77,-4-4 1,5-11-1,-8 1 1,3-1-252,0-2 1,-11 8 0,4-6 0,-6 6-121,-2 1 1,0-6 0,0-1 0,-2 3-273,-6 3 0,-4 9 0,-10 3 1,0 2 283,0 5 0,0 5 0,-1 7 0,1 10 465,0 11 1,3 4-1,1 7 1,6-2 152,2 2 1,3 3 0,7 2 0,0 0-142,0 1 1,17-11 0,8-4 0,9-6-816,13-2 1,0-9-1,14-6 421,8-4 0,7-13 0,13-3 0</inkml:trace>
  <inkml:trace contextRef="#ctx0" brushRef="#br0" timeOffset="2933">2809 554 8071,'-22'-12'623,"0"4"0,7 3 0,1 0-225,-4-2 1,6 0-515,-3 7 0,8 0-330,-8 0 1,10 10 0,-5 2 114,1 0 0,6 8 1,-4-5 173,4 4 1,3 3-1,0 1 172,0-1 1,8 0 0,1 0 0,1 0 232,0 0 1,5 0 0,-5 0-1,0 1 82,-1-1 0,6 7 0,-7 3 0,-4 3-107,-1 4 0,-3 3 1,0 5-1,-3 2-134,-4 2 1,2-1-1,-10-11 1,-2-5-57,-2-2 0,4-5 0,0-12 10,-2-7 0,0-8 0,2-8 1,5-9-372,0-10 0,8-7 0,-6-13 1,6-2-126,2-3 0,2-7 0,3 7 0,5 3 78,2 2 1,1 10 0,4 3 0,-2 2 109,2 5 0,0 2 1,0 3-1,-2 3 265,2 4 0,3 5 0,2 10 0,0 0 0,-7 2 0,0 6 35,2 7 1,-5 4 0,1 3 382,-4 0 0,9 1 299,-4-1 0,-1-10 0,1-5 43,4-4 1,-6-6 0,3-4-467,2-8 1,3-4 0,-1-4 0,-2 1-178,-2 0 0,-2-7 1,4-3-1,-5 0-135,-2 0 1,0 2-1,-5 8 1,2-2-369,-2-6 0,-3 13 0,-4-3 118,-5 8 0,-6 4 0,-9 8 536,0 0 1,0 13 0,2 6 0,3 11 151,2 4 1,8-4-1,-5 4 1,2 1-108,5-1 1,2-7 0,3 5-632,0 0 1,0-7 0,3 2-1,4-10-683,8-10 1,7-4 0,5-3 0,3 0 286,-3 0 0,0-7 0,0-1 0,0 1 714,-8-3 0,4 7 0,-9-4-167,6 5 1,-5 2 532,0 0 1,-10 2 1628,2 5 144,-5-4-1767,-2 7 0,-7-13 0,0-4-216,2-8 0,-5-5 0,2-2 117,4 0 0,1 0 1,3 0 95,0 0 0,0 0 1,3 0-205,4-1 1,-2 11 0,10 5-192,2 4 1,2 3 0,1 3 0,-3 4-647,-2 8 1,0 5 0,5 2 0,-3 0-1087,-2 0 0,-8 0 1758,8 0 0,-1 10 0,9 3 0</inkml:trace>
  <inkml:trace contextRef="#ctx0" brushRef="#br0" timeOffset="3416">3628 731 8060,'8'15'318,"-1"0"0,3-10 0,-5-1 0,2-8 58,-2-11 0,5-7 1,0-5-303,2-3 0,-4-2 1,4 5-1,-2-2-115,-5 1 0,-3-4 0,-2 3 0,0 2 188,0 2 0,0 11 1,-2 1 170,-6 3 0,-4 3 1,-10 9-1,2 6 165,5 7 0,-4 4 1,4 3-1,-2 3-135,2 5 0,-2-6 1,9 8-1,3-2-342,3-1 0,2 1 0,0-8 0,0 0-78,0 0 1,2 0-1,8-2 1,10-3-678,7-2 0,5-10 1,-5 5-1,5-3-506,2 0 0,-6 1 0,3-8 1255,1 0 0,-7-10 0,7-2 0</inkml:trace>
  <inkml:trace contextRef="#ctx0" brushRef="#br0" timeOffset="3616">4027 797 8059,'-22'23'430,"7"-4"1,3-1 549,2-4 0,-5-6-39,8 6 1,-1-11-707,8-3 0,0-3 0,0-11 0,0-4-340,0-1 0,0-3 1,3-3-1,2-2-257,2-3 1,3 1-1,-5 7 1,5 0-680,2 0 0,0-1 1,5 1 1040,-2 0 0,0 0 0,7 0 0</inkml:trace>
  <inkml:trace contextRef="#ctx0" brushRef="#br0" timeOffset="3816">4270 598 8059,'-2'20'0,"-3"-3"-150,-2-2 0,-11 0 1,4 7-1,-6 0 1094,-2 0 0,0-7 0,0 0 0,-1 2-11,1 2 1,0 1 0,2-3 0,6-2 2,6 2-1223,6-7 0,4 0 0,6-10 1,6 0-231,6 0 0,2-2 0,0-3 0,1-5-277,-1-2 1,0 4-1,0-4 1,0 0-638,0-1 1,8-2 1430,-1-7 0,1 0 0,-8 0 0</inkml:trace>
  <inkml:trace contextRef="#ctx0" brushRef="#br0" timeOffset="3999">4647 1 8226,'-15'7'518,"3"3"0,2 5 115,5 9 0,2 8 0,3 12 0,0 6-235,0 9 0,0 2 0,0 23 0,0 4-556,0 6 1,0-41 0,0 2-1,0-2 1,0 0 0,0 0-1,0 0-958,0 40 0,8-24 0,-1-25 0,1-14-538,1-13 1654,-6-7 0,7-40 0,-10-7 0</inkml:trace>
  <inkml:trace contextRef="#ctx0" brushRef="#br0" timeOffset="4382">4337 421 8190,'-22'-22'1259,"7"7"-184,0 1 1,13 11-871,2 3 0,7 3 0,13 11 0,-1 1-620,6-3 0,2 8 1,-2-5-1,2 4-30,2 4 0,3-1 0,-5 0 0,5 0 445,3 0 1,-8-2 0,2-3-1,-2-2 196,3 2 1,-6 0 0,6 0 0,-5-4 298,-3-3 0,0-3 1,0-7-1,0-3-145,0-4 0,0-13 1,0-9-1,-2-1-310,-5-2 1,2 8 0,-9-6 0,-4 6-5,-1 2 0,-3-1 0,-3 4 22,-4 4 0,-13 8 1,-12 12-1,0 7 630,0 8 0,-4-3 0,6 15 0,1-3-65,-3 1 1,14 7 0,-4-8-1,5 1-530,5 2 0,2-8 1,10 6-1,2-6-228,6-2 0,6-9 1,16-3-1,7-3-591,5 0 0,4 1 0,4-8 0,1 0-2321,-2 0 3047,-2-10 0,-3-2 0,1-11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55:04.169"/>
    </inkml:context>
    <inkml:brush xml:id="br0">
      <inkml:brushProperty name="width" value="0.06" units="cm"/>
      <inkml:brushProperty name="height" value="0.06" units="cm"/>
      <inkml:brushProperty name="color" value="#004F8B"/>
    </inkml:brush>
  </inkml:definitions>
  <inkml:trace contextRef="#ctx0" brushRef="#br0">111 355 6429,'13'-10'214,"-1"8"0,-7-8 462,2 0 143,1 7 1,-8-4-351,0 14 1,0 6 0,0 9 0,0 2 85,0 6 1,0-3 0,0 10 0,0 5-295,0 7 1,0 0-1,0 13 1,0 4-268,0 5 1,0 3-1,0-10 1,0-2-636,0-3 0,0-20 1,0-2-285,0-10 0,2-15 1,3-7-1867,2-10 2791,1-7 0,-8-20 0,0-2 0</inkml:trace>
  <inkml:trace contextRef="#ctx0" brushRef="#br0" timeOffset="266">1 266 7922,'2'-22'219,"5"0"0,-2 2 0,10 3 240,2 2 0,3 10 0,2-2 0,3 5 32,4 2 0,-2 2 0,8 3 1,-1 5-93,1 2 0,-8 3 1,2 9-1,-4 4-412,-3 1 0,-7 3 0,-3-5 0,-2 3-145,-5-3 0,-5-3 0,-8-2 1,-6 1-81,-6-1 0,-5-3 0,-2-1 0,-2-6-245,2-2 1,-8-3-1,1-7 1,-1 0-701,6 0 1,4 0-316,3 0 1498,0 0 0,10-10 0,2-2 0</inkml:trace>
  <inkml:trace contextRef="#ctx0" brushRef="#br0" timeOffset="532">952 244 9118,'-19'3'1573,"2"4"-1443,2 8 1,7 4 0,-4 6 0,0 2-543,0 3 1,7 2-1,-5-5 1,2 2-361,1-2 0,-3-2 772,3-3 0,-5 0 0,-11 0 0</inkml:trace>
  <inkml:trace contextRef="#ctx0" brushRef="#br0" timeOffset="716">687 311 8625,'22'0'1291,"0"2"1,0 5-878,0 8 0,3 5 1,4 2-1,6 0-369,-1 0 0,8 3 1,-5 2-1,5 2-801,2-2 1,-9-2-1,-6-3 756,-4 0 0,-3 0 0,0 1 0</inkml:trace>
  <inkml:trace contextRef="#ctx0" brushRef="#br0" timeOffset="1032">1019 45 8023,'-37'-7'-606,"3"-1"1,2 3 1012,5 3 1,-5 2 0,2 0 0,3 2 118,2 6 1,3 4 0,0 10 0,0 3-178,0 4 0,0 6 0,2 6 0,5-1-111,8-3 1,4 7 0,3 8 0,0-1-158,0 3 0,3-4 0,4 6 0,8-2-369,5-5 1,4-9 0,3-6 0,5-4-280,3-11 0,-6-6 0,6-13 0,-3 0-70,-5 0 0,-3-13 0,-2-6 0,1-8 637,-1 0 0,0-18 0,0-1 0</inkml:trace>
  <inkml:trace contextRef="#ctx0" brushRef="#br0" timeOffset="1216">1307 1 8371,'9'22'0,"4"0"455,-1 0 0,8 8 1,-8 4-1,3 5 295,0 8 1,-1 5 0,6-3-1,-5 5-156,-8 3 0,-4 4 1,-3 8-1,-3 0-471,-4-5 1,-13-5 0,-12 2 0,0-7-822,0-7 0,3-15 1,7-20 697,-1-2 0,-9-22 0,-2-13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3:08.489"/>
    </inkml:context>
    <inkml:brush xml:id="br0">
      <inkml:brushProperty name="width" value="0.06" units="cm"/>
      <inkml:brushProperty name="height" value="0.06" units="cm"/>
      <inkml:brushProperty name="color" value="#E71224"/>
    </inkml:brush>
  </inkml:definitions>
  <inkml:trace contextRef="#ctx0" brushRef="#br0">414 197 8356,'12'-3'1291,"-4"-4"1,-6-5 0,-4-7-797,-6 4 0,-6 5 0,-13 10 0,-2 3-74,3 4 0,-8 12 1,0 15-1,-3 5-102,1 7 0,2 14 1,-4 3-1,4 10-349,2 4 0,6-6 0,11 1 0,8-7-15,4-6 0,6-16 1,4-16-1,8-10-289,4-10 1,5-7 0,3-7 0,2-10-73,-3-10 0,1-7 1,-3-7-1,0 2-23,-4 3 1,-3-5 0,2-5 0,-2 5 237,-2 0 1,-11 0 0,6-3 0,-3 3 36,1 5 0,-1 11 272,-7 11 1,0 14 0,0 7 504,0 20 1,0 14 0,0 10 0,0 7 233,0 5 0,0 12 0,0 5 0,0 7-818,0 7 0,0 5 0,0-45 0,0 1 0,0 0 0,0-1-263,0 1 0,0-1 1,0 43-1,0-10 1,2-15-1766,6-11 0,-4-25 117,11-14 0,-10-17 1872,2-5 0,-5-10 0,-2-12 0</inkml:trace>
  <inkml:trace contextRef="#ctx0" brushRef="#br0" timeOffset="215">66 1133 8165,'-10'22'120,"8"-8"3116,-6 1-2791,6-10 1,12 4 0,4-11-1,8-3-198,7-2 0,2-10 0,8 2 0,-3-1-600,3 1 0,2-4 0,3 7 0,-1-3-697,1 1 0,0 1 0,-3-4 1,-3 5-1352,-1 3 2401,-11-8 0,15 5 0,-7-10 0</inkml:trace>
  <inkml:trace contextRef="#ctx0" brushRef="#br0" timeOffset="534">1220 262 8150,'22'-22'-557,"0"0"0,-1 3 0,1 2 1791,0 3-322,-10 9 1,-2 7 0,-10 18-350,0 6 1,-3 6 0,-2-3 0,-4 7-344,-3 5 1,-1 0 0,-3-2 0,1-3-440,-2 3 1,-2 2 0,-1 0-1,3-2-342,3-3 0,2-9 0,-5 2 0,5-5-1872,2-2 2433,-7-10 0,5-2 0,-10-10 0</inkml:trace>
  <inkml:trace contextRef="#ctx0" brushRef="#br0" timeOffset="717">1046 436 9108,'14'0'1711,"1"0"0,-8 10-1612,8 4 0,-1 6 0,8 2-538,0-1 1,-3 1 0,-2-2 0,-3-4-2121,3-1 2559,3-10 0,2 14 0,-1-7 0</inkml:trace>
  <inkml:trace contextRef="#ctx0" brushRef="#br0" timeOffset="983">1264 1 8150,'-22'0'317,"0"0"1,0 0-1,0 0-16,1 0 0,-1 0 0,0 0 0,-2 2 83,-5 5 1,5 13 0,-5 11 0,2 6-111,-2 8 0,5 4 1,-5 14-1,5 7-88,2 5 0,2 5 0,6 7 1,7 0-161,4 0 1,3-9-1,3-8 1,4-10-410,7-9 1,8-7 0,5-11 0,4-11-232,3-12 1,-5-8-1,5-4 1,0-5 613,0-8 0,2-14 0,8-5 0</inkml:trace>
  <inkml:trace contextRef="#ctx0" brushRef="#br0" timeOffset="1233">1416 66 8150,'10'-12'626,"2"2"-87,9 10 1,-6 0-1,-3 3-75,-2 4 0,4 5 0,-6 10 0,-1 2 93,2 5 0,-6 5 1,4 9-1,-4 1-150,-3 0 1,7 9-1,0 5 1,-2 5-462,-3 2 0,-4-7 0,-3-2 0,-5-3-543,-2-5 1,7-4 0,-4-8 0,2-7-2757,-1-4 3353,1-4 0,-3-9 0,-2-2 0</inkml:trace>
  <inkml:trace contextRef="#ctx0" brushRef="#br0" timeOffset="1383">1764 719 8109,'15'0'739,"-3"-2"1746,-2-5-2099,-3 4 1,-5-6 0,3 6-893,2-4 506,1 4 0,-8-6 0,0 9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3:11.053"/>
    </inkml:context>
    <inkml:brush xml:id="br0">
      <inkml:brushProperty name="width" value="0.06" units="cm"/>
      <inkml:brushProperty name="height" value="0.06" units="cm"/>
      <inkml:brushProperty name="color" value="#E71224"/>
    </inkml:brush>
  </inkml:definitions>
  <inkml:trace contextRef="#ctx0" brushRef="#br0">990 567 8277,'12'0'1830,"-2"2"-1388,-10 5 0,0 6 0,0 11 0,0 5-97,0 7 1,0 8-1,0 9 1,0 10-400,0 7 0,0 12 1,0-4-1,2 1-556,5 1 0,-4-19 0,6-3-577,1-10 1,-5-16 360,9-11 1,-9-18 825,3-18 0,-6-14 0,-2-5 0</inkml:trace>
  <inkml:trace contextRef="#ctx0" brushRef="#br0" timeOffset="267">816 458 8152,'14'-24'0,"-2"-3"-350,-2-2 0,0 7 0,-3 8 0,7-1 984,6 3 0,2 2 0,-1 10 0,4 3-172,4 4 1,-3 5 0,8 10 0,0 0-148,0 0 1,0 7 0,2 0-1,-5 0-179,1 2 1,-10 1 0,2 4-1,-10-5-322,-4 1 1,-3-6 0,-9 8-1,-5-2-120,-8-6 1,-7-2-1,-7-4 1,-5-3-121,1-3 0,-9-2 0,6 3 0,-5-8 57,-3-4 0,3-3 0,3 0 1,4 0-56,2 0 0,3 0 1,10-3 423,4-4 0,-4-15 0,7-12 0</inkml:trace>
  <inkml:trace contextRef="#ctx0" brushRef="#br0" timeOffset="533">1948 371 8389,'0'22'1289,"0"2"-937,0 5 1,-2-3 0,-6 8 0,-4 0-174,0 0 1,-5 0 0,10 5 0,0-3-192,-3 3 0,8-8 1,-6-2-1,4-5-1012,-4-2 1,6 0-1153,-5 0 2176,4-10 0,-7-12 0,-2-12 0</inkml:trace>
  <inkml:trace contextRef="#ctx0" brushRef="#br0" timeOffset="700">1665 480 7319,'19'-3'-21,"-4"-4"0,-3 5 1,-5-6 621,8 6 0,-3 4 0,2 6-380,3 6 1,3 5 0,1 3 0,4 2-168,4 5 1,-5-4-1,7 6 1,-2-2-819,0 0 0,0 0 764,-7-7 0,10 9 0,1 3 0</inkml:trace>
  <inkml:trace contextRef="#ctx0" brushRef="#br0" timeOffset="983">1817 218 8047,'-31'0'26,"-3"0"0,-2 0 168,-1 0 1,8 3 0,-4 4-1,1 8 47,5 4 1,-4 12-1,2 6 1,2 4 4,3 2 1,10 1 0,2 2 0,2 5-56,5 7 1,3 2 0,2 1 0,2-3-188,5 2 0,8-4 0,11 0 0,6-3-266,2-5 1,0-12 0,4-9 0,-1-10-406,1-10 1,8 3-1,0-5 1,-5-8 666,1-9 0,-1-17 0,2-5 0</inkml:trace>
  <inkml:trace contextRef="#ctx0" brushRef="#br0" timeOffset="1167">2362 1 8047,'22'21'-118,"-8"1"1,-2 2 0,0 3 343,0 2 0,0 2 0,5-2 1,-2 8 345,2 4 1,-5 10-1,0 2 1,0 3-411,0 4 0,-7 3 1,2 2-1,-4 1-546,-3-1 1,0 0 0,0 1 0,-3-3-125,-4-5 1,-5 2 0,-12-9 507,-5-3 0,-5-11 0,-10-6 0</inkml:trace>
  <inkml:trace contextRef="#ctx0" brushRef="#br0" timeOffset="1517">119 1503 8073,'-22'12'225,"-7"5"1,0-10 431,2-2 1,15-2-387,12-3 0,22 0 1,22 0-1,16 0 14,18 0 1,13 0 0,-33 0 0,3 0 0,5 0 0,1 0-159,7 0 0,2 0 0,10 0 1,2 0-1,10 0 0,3 0 1,-31 0-1,1 0 0,1 0-221,1 0 1,2-1-1,-1 2 1,1-1 0,-1 1-1,0 0 1,-3 0 0,-1 1-1,-1 0 1,31 2 0,-1-1 113,-6-1 1,-2 1-1,-6 2 1,-3 0-1,-14-1 1,-3-1 0,-9 0-1,-3-1-171,31 0 1,-23-2 0,-13 3 0,-9 1-514,-10 4 1,-5 1-1482,-2-1 2145,-10 4 0,-2 0 0,-10-2 0</inkml:trace>
  <inkml:trace contextRef="#ctx0" brushRef="#br0" timeOffset="2117">489 2374 7320,'-22'7'0,"0"1"35,1-3 1,-1-1 0,0 1 0,0 5 466,1 2 0,-6-5 0,3 8 0,4-1-99,1-2 1,2 8 0,0-6-1,5 6-21,2 1 1,1 8 0,4 0 0,-2 0-23,2 3 0,5-5 1,7 6-1,8-1-186,4-5 0,5-3 0,3-5 0,4-2-668,3-2 1,2-11-1,8 4 1,2-6-2091,5-2 2584,-5-10 0,17-11 0,-8-13 0</inkml:trace>
  <inkml:trace contextRef="#ctx0" brushRef="#br0" timeOffset="2250">990 2635 8045,'12'27'0,"-2"-5"2513,-1-3-557,-6-9-2017,6 0 0,-9-13 0,0-4-674,0-8 735,0 6 0,10-11 0,2 8 0</inkml:trace>
  <inkml:trace contextRef="#ctx0" brushRef="#br0" timeOffset="2784">1839 2461 8883,'3'-29'0,"1"0"608,4 3 0,-1 1 0,-9 6 0,-3 2-296,-3 3 0,-9 6 1,3-4-1,-5 3 4,-3 4 1,0 5-1,0 5 1,1 4-255,-1 3 1,0 10-1,0 7 1,0 0-330,1 3 1,1-6 0,6 8-1,4-2-601,0-6 1,8-2 0,-5-2 216,4 0 0,13-10 1,4-5 592,6-4 0,2-3 0,-1 0 0,1 0 260,0 0 0,-8 0 0,1 0 0,2 0 284,2 0 1,-4 0 0,-1 2 0,1 5 117,-3 8 1,7 7-1,-4 7 1,4 7-384,3 5 1,-8 12 0,1 5 0,0 5-873,-3 3 1,5 9-1,-10 2 1,0 1-1056,3-6 0,-8-16 1706,5-13 0,-14 1 0,-5-10 0</inkml:trace>
  <inkml:trace contextRef="#ctx0" brushRef="#br0" timeOffset="2967">1556 3071 8058,'12'-22'1074,"-2"3"-530,0 4 1,4-4 0,13 7-293,2 0 1,2 0-1,-2 7 1,7-5-430,6-2 1,1 5 0,1-5 0,-1 0-2208,1 0 2384,-1 7 0,11-24 0,1 4 0</inkml:trace>
  <inkml:trace contextRef="#ctx0" brushRef="#br0" timeOffset="3117">2601 2440 6823,'0'-22'2113,"8"7"-1719,-1 1 0,0 11 0,-7 3-337,0 12 0,-7 8 0,0 2 0,-1 2-313,-1 5 0,6-3 0,-6 8 256,-1-2 0,-2 6 0,-10-4 0</inkml:trace>
  <inkml:trace contextRef="#ctx0" brushRef="#br0" timeOffset="3317">2362 2461 8058,'14'0'278,"1"0"0,-1 3 0,8 2 166,0 2 1,2 2 0,3-1 0,4 6-295,3 6 1,-5 1-1,5 1 1,0 0-504,0 0 1,-8-8-1,3 1 1,-4-1 352,-4-2 0,1 8 0,0-8 0</inkml:trace>
  <inkml:trace contextRef="#ctx0" brushRef="#br0" timeOffset="3586">2536 2113 7971,'-44'7'285,"3"3"1,5 2 120,7 5 0,-2 5 0,2 7 1,2 7-130,3 5 1,2 10 0,0 0 0,3 0 117,4 2 0,6-5 1,9 10-1,0 3-292,0 2 1,4 2-1,9 0 1,11 1-324,7-1 1,5-19 0,8-10 0,0-12-489,-1-9 0,8-5 0,2-10 0,0-3-1851,1-4 2559,-4-15 0,-6-12 0,0-9 0</inkml:trace>
  <inkml:trace contextRef="#ctx0" brushRef="#br0" timeOffset="3786">2972 1917 7980,'21'7'0,"1"0"0,0 1 330,0 1 1,-8 3 0,1 13 0,-1 1 243,-2 3 1,5 17-1,-7 0 1,0 5 248,-1 2 0,6 8 1,-8-3-1,-2 5-418,-3 2 0,-2 0 1,0 1-1,-2-1-562,-5 0 1,-5 1-1,-13-3 1,-1-8-590,-3-11 0,-3-5 746,3-18 0,-5 6 0,-9-15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3:18.372"/>
    </inkml:context>
    <inkml:brush xml:id="br0">
      <inkml:brushProperty name="width" value="0.06" units="cm"/>
      <inkml:brushProperty name="height" value="0.06" units="cm"/>
      <inkml:brushProperty name="color" value="#E71224"/>
    </inkml:brush>
  </inkml:definitions>
  <inkml:trace contextRef="#ctx0" brushRef="#br0">262 757 8087,'0'22'1263,"2"0"-809,5 0 0,-4 7 0,4 5 1,-5 4-205,-2 8 0,3 5 0,2-2 0,2 6-264,-2 8 1,4-2 0,-1 11 0,-3-4-776,-3-3 0,5 1 0,1-3 789,-4-5 0,-1-15 0,-3-11 0</inkml:trace>
  <inkml:trace contextRef="#ctx0" brushRef="#br0" timeOffset="267">0 344 8087,'10'-22'0,"5"0"415,4 0 0,3 8 0,-1 2 0,1 2-93,0 5 1,9 3 0,6 2 0,4 0 64,2 0 1,1 10 0,0 4 0,-1 8-10,1 7 0,-10 5 0,-5 9 0,-8 1-188,-6-1 0,-5 11 1,-10 4-1,-5 5-222,-10 2 0,-2-7 0,-19-2 0,-3-3-382,-2-5 1,-2-11 0,1-8-1,4-8-555,1-6 0,4-5 0,-6-10 0,5 0-516,2 0 1485,13-10 0,-10-2 0,5-10 0</inkml:trace>
  <inkml:trace contextRef="#ctx0" brushRef="#br0" timeOffset="633">1089 366 8126,'-12'-22'144,"-7"10"1,7 2 0,-3 3 141,1-1 0,6 1 1,-6 7-1,-1 3-15,3 4 0,-7 12 0,4 13 0,-2 4-65,3 10 0,-3 7 1,7 12-1,1 3-123,-1 5 1,-5-1 0,8 13 0,2 5-303,3-1 0,2 6 0,0-6 0,0-4-144,0-1 1,10-18-1,4-8 1,5-10-1860,3-4 2222,10-10 0,2-3 0,9-9 0</inkml:trace>
  <inkml:trace contextRef="#ctx0" brushRef="#br0" timeOffset="950">1285 1149 8126,'0'-33'-565,"0"1"0,-2 10 1,-3 1 1775,-2-1 1,-10 10 0,2 4-488,-4 6 1,-3 12 0,0 4-1,0 8-446,1 7 1,6-2 0,3 9 0,0 0-378,0-2 0,7 5 0,-2-8 0,4 1-418,3-1 1,0-2 0,3-7 0,4-3-268,8-4 1,-3 2-1,5-10 1,4-5 411,6-6 1,2-8 0,-7-10 0,0 0 436,-1 0 0,-1 0 1,-3 1-1,-3-1 411,3 0 1,-5 0 0,3 3-1,-1 2 510,-2 3 0,8 9-860,-6-3 1,3 8-1,-2 8 1,-6 6-585,1 6 0,-8 4 0,8 2 0,-3 3-178,1-2 1,-1 4 635,-7-1 0,10-1 0,2-8 0</inkml:trace>
  <inkml:trace contextRef="#ctx0" brushRef="#br0" timeOffset="1216">1830 975 8403,'0'-22'386,"0"1"0,-3 6 0,-4 3 165,-8 2 0,-4 3 0,-3 10 0,0 4 378,1 7 1,-1 8 0,0 5-1,3 4-252,4 3 0,-4 2 1,7 8-1,0 2-756,4 5 1,6-13-1,2 6 1,2-5-173,6-5 1,4-1 0,10-8 0,2-1-1021,5-5 0,2-12 1,8 1-1,-3-6 1271,3-2 0,2-10 0,3-2 0</inkml:trace>
  <inkml:trace contextRef="#ctx0" brushRef="#br0" timeOffset="1566">2178 1084 8085,'15'-10'-638,"-1"-4"1,-2-5 0,5-1 877,-2 6 1,-11 2 0,6 4 508,0-6 0,-8 2 0,5-3 414,-4-2 0,-3 5-376,0-2 1,-10 9-1,-4-2 121,-6 4 1,-1 3-1,-4 3 1,-1 6-221,-3 13 1,-3 9 0,6 11 0,-3-4-199,2-1 0,5-1 1,5 7-1,5 1-403,2 0 0,3-3 0,7-3 1,3-4-519,4-2 1,5-3 0,12-7 0,5-3-867,8-5 0,4-4 0,2-12 0,1-6-3172,-1-6 4469,1-5 0,-1-13 0,1-2 0</inkml:trace>
  <inkml:trace contextRef="#ctx0" brushRef="#br0" timeOffset="2264">2439 1324 8105,'0'21'78,"0"1"2114,0-10-1973,0 8 1,3-25-1,4 2 1,8-4-113,4-3 1,-5-6-1,1 1 1,2-4-85,2-3 1,-4 0 0,-3 0 0,0 1-217,0-1 1,-7 0-1,2 0 1,-2 0-179,2 1 1,-4-1-1,4 0 111,-5 0 1,-4 3-1,-5 4 368,-8 8 1,3 5 0,-3 2 0,-1 2 332,-4 5 1,-2 15 0,1 15 0,-1 4 35,0 2 1,0 1 0,1-1 0,1 1-387,6-1 1,2 1 0,7-3-1,-3-2-708,4-3 1,11-17 0,7 1 0,6-8-543,2-7 1,7-5-1,2-7 1159,3-8 0,-7-24 0,4-7 0</inkml:trace>
  <inkml:trace contextRef="#ctx0" brushRef="#br0" timeOffset="2464">2744 1149 8093,'12'0'334,"-2"3"1,-10 4 0,0 10 51,0 10 1,2 2 0,3 14 0,5 11 138,2 6 0,3 8 1,6 4-1,-1 11-392,-6 9 0,3-3 0,-7 5 0,-1-4-508,1-3 1,-3-14-1,-7-15 1,0-20-62,0-11 1,-2-17 0,-3-13-73,-2-16 1,-10-5-1,5-13 1,-3-4-239,1-7 0,2-5 0,-5-10 746,2-3 0,1-4 0,-8-17 0</inkml:trace>
  <inkml:trace contextRef="#ctx0" brushRef="#br0" timeOffset="2633">2766 1520 8093,'0'-66'-599,"0"3"0,0 3 1,2 4 1077,6 3 1,-4 5 0,11 11 0,2 8 146,2 5 0,5 12 0,3 5 1,2 4-64,-2 3 0,4 10 0,-2 5 1,0 4-297,3 3 0,-15 9 1,2 3-1,-7 2-272,-7 1 1,-3 1 0,-4 8 0,-5 0-202,-8-5 0,-7-4 0,-4 1 0,-3-4-340,2-2 0,3-3 0,2-10 1,0-4-681,1-8 0,6-5 0,3-4 1226,2-5 0,-7-15 0,5-12 0</inkml:trace>
  <inkml:trace contextRef="#ctx0" brushRef="#br0" timeOffset="2831">3027 496 8093,'22'-22'59,"-7"8"1,-1-1 286,3-2 0,-5 8 0,0 4-9,-2 10 1,-3 9 0,-4 15-1,1 10-45,4 9 1,6 1 0,-7 9 0,-2 5-102,-2 7 1,4 3 0,0 11 0,-2 6-585,-3-1 1,-2-2 0,0-9 0,0-10-2118,0-8 2510,0-21 0,-9-17 0,-3-25 0</inkml:trace>
  <inkml:trace contextRef="#ctx0" brushRef="#br0" timeOffset="2998">3049 888 10568,'10'-12'141,"-5"0"1,9 7-1,5-2-693,8 2 0,0-5 0,9 1 552,3-3 0,2-3 0,2-7 0</inkml:trace>
  <inkml:trace contextRef="#ctx0" brushRef="#br0" timeOffset="3316">3593 866 8093,'-9'12'229,"6"8"0,-6-6 0,-1 3 88,-5-2 0,-4 4 0,-3-2 1,-2 7 673,-5 5 0,3 10 0,-8-3 0,2 5-223,6 3 0,1 0 1,4-3-1,1-3-603,6-1 1,4-11 0,12 3-494,6-4 1,11-13 0,10-5 0,0-7 40,3-7 0,-8-5 0,5-10 0,-5 0-172,-2 0 0,0-2 0,-3-3 0,-2-2 4,-3 3 0,-2-6 1,3 3-1,-5 3 538,-1 1 1,-6 11-1,6-1 813,1-2 1,-7 10-570,4 7 1,-5 5-1,-2 14 1,0 6-210,0-1 0,0 7 1,0-2-1,0 0-841,0 3 0,0-8 0,3 5-2583,4-5 3306,-5-2 0,18-10 0,-8-2 0</inkml:trace>
  <inkml:trace contextRef="#ctx0" brushRef="#br0" timeOffset="3649">3746 975 8070,'0'22'-902,"-3"0"0,-1 0 1435,-4-1 1,1 4 0,7 1 0,0 6 92,0 1 1,0-3-1,3 3 1,1-1-104,4-6 0,-1 6 1,-7-3-1,0-2-286,0-3 0,0-10 0,0 1-309,0 2 0,0-10 1,0-7-7,0-12 0,0-7 0,0-6 0,0-4-261,0-7 0,0-5 0,0-3 0,0 1 121,0-1 0,7 8 0,3 2 1,0 3 278,-1 4 1,8 3 0,-2 2 159,4 0 1,3 10 0,2 7 0,3 10-18,2 10 0,0 6 1,-10 8-1,-2 8-362,-3 4 1,-1 10-1,3 0 1,-3-3-472,-4-2 0,-1-10 0,-8-2 1,0-2 628,0-6 0,0-2 0,0-2 0</inkml:trace>
  <inkml:trace contextRef="#ctx0" brushRef="#br0" timeOffset="3864">4312 910 8070,'7'-22'828,"1"0"1,-1 1 0,-10 1 178,-4 6 0,-5 4 1,-10 10-1,1 2-246,-1 6 1,0 4 0,0 12 0,0 3-248,1 2 0,1 9 0,6-1 0,4 4-565,0 2 0,8 8 0,-5-2 0,7-6-598,7-4 0,8-5 0,11 2 0,6-7-497,1-5 0,1-4 1,5-6-1,-3-7 1146,3-4 0,12-3 0,5 0 0</inkml:trace>
  <inkml:trace contextRef="#ctx0" brushRef="#br0" timeOffset="4183">4595 1215 8751,'0'12'4896,"-10"7"-4677,8-7 1,-8 3 0,13-3-427,4-2 1,-2-3 0,9-7 0,1-3-32,-3-4 0,10-5 1,-3-10-1,8-2-38,-1-5 0,-1-5 0,-1-9 0,2-1 33,3 1 0,-2 6 0,-10 1 0,-5 0 400,-2 2 0,-3 2 1,-9 11-1,-6 1 309,-6 6 1,-8 4-1,-7 10 1,-7 5 95,-5 9 1,-3 3-1,0 20 1,3 1-26,5 3 1,-3 3 0,10 0 0,5-1 68,7 1 0,8-1 0,9 3 1,0 0-570,0-2 1,19 4-1,10-14 1,10 2-973,4 1 0,8-11 0,2 1 0,0-8-669,1-4 1,4-10 1603,-7 2 0,9-5 0,-4-2 0</inkml:trace>
  <inkml:trace contextRef="#ctx0" brushRef="#br0" timeOffset="4780">4878 126 8190,'0'-22'-870,"0"0"0,0 1 1571,0-1 1,3 3-363,4 4 1,5 10 0,10 20-1,2 14 108,5 9 1,-2 18 0,9 9 0,3 15-249,-19-34 1,1 0 0,1 1 0,-1 1-1,0 4 1,-1 2 0,0 3 0,-1 2-33,0 3 1,-2 2-1,-3 3 1,-3 1-1,1 7 1,-3 0-1,-3-2 1,-4 0-204,-3-4 1,-3 0-1,-2-4 1,-3 0-1,-4-1 1,-3-2 0,0-3-1,-2-2-140,2-4 1,-1-2-1,-3-3 1,-2-4 0,-14 17-1,-3-11-197,3-13 1,0-11 0,12-6 0,4-8-2061,1-12 2433,9-10 0,1-2 0,9 2 0</inkml:trace>
  <inkml:trace contextRef="#ctx0" brushRef="#br0" timeOffset="5165">5597 1781 11990,'22'0'467,"9"0"1,5 0-1,6 0-657,1 0 0,3 0 1,2 0-1,6 0-532,1 0 0,-14-2 1,1-3-1,-9-5 722,-6-2 0,-3-3 0,-2-6 0</inkml:trace>
  <inkml:trace contextRef="#ctx0" brushRef="#br0" timeOffset="5400">5684 1280 7306,'0'15'-467,"2"-3"1095,6-3 0,-3 1 1,9-5-1,5 2-115,8-2 1,0 0-1,11 0 1,6 2-26,4-2 0,10-3 1,-7-2-1,0 0-204,2 0 0,-9 0 1,-1 0-1,-11 0-354,-8 0 1,-12-2-2403,-5-5 2472,-4 4 0,-23-7 0,-4 10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6.139"/>
    </inkml:context>
    <inkml:brush xml:id="br0">
      <inkml:brushProperty name="width" value="0.08571" units="cm"/>
      <inkml:brushProperty name="height" value="0.08571" units="cm"/>
      <inkml:brushProperty name="color" value="#E71224"/>
    </inkml:brush>
  </inkml:definitions>
  <inkml:trace contextRef="#ctx0" brushRef="#br0">22 262 8099,'-2'-22'-31,"-6"0"1,6-7 0,-5 0-148,4 3 1,3 2 0,0 2-608,0 0 785,0 0 0,0 0 0,0 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3:30.486"/>
    </inkml:context>
    <inkml:brush xml:id="br0">
      <inkml:brushProperty name="width" value="0.06" units="cm"/>
      <inkml:brushProperty name="height" value="0.06" units="cm"/>
      <inkml:brushProperty name="color" value="#E71224"/>
    </inkml:brush>
  </inkml:definitions>
  <inkml:trace contextRef="#ctx0" brushRef="#br0">1111 65 7990,'0'-21'710,"0"-1"0,0 12 1,-2 10-1,-3 15-266,-2 11 0,-1 8 0,8 12 0,0 5-77,0 7 1,0 5 0,0 5 0,0 2-487,0 3 1,0 9 0,0-2 0,0 4-1958,0 3 1,0-19 2075,0-10 0,10-9 0,2-6 0</inkml:trace>
  <inkml:trace contextRef="#ctx0" brushRef="#br0" timeOffset="266">1089 0 8119,'22'0'0,"0"0"302,0 0 1,2 0-1,2 0 1,3 3 102,-2 4 1,5 5 0,-3 10 0,0-1 81,2 1 0,-4 0 0,4 2 0,-4 3-235,-8 2 1,-12 2-1,1-4 1,-8 4-166,-8 3 1,-6-5-1,-15 5 1,-8-2-358,-4-6 1,-12 6 0,-3-3 0,1-5-388,4-7 0,5 0 0,2-10 0,1 0-1407,-1 3 2064,11-8 0,1 8 0,10-10 0</inkml:trace>
  <inkml:trace contextRef="#ctx0" brushRef="#br0" timeOffset="468">2135 0 8086,'0'22'341,"0"0"1,0-1 0,-3 1-11,-4 0 1,2 9-1,-7 3 1,0 3-340,0-1 0,0 0 0,-5 8 0,2-1-1428,-2 1 1436,-2-10 0,-3 7 0,0-7 0</inkml:trace>
  <inkml:trace contextRef="#ctx0" brushRef="#br0" timeOffset="667">1917 44 9015,'14'7'636,"1"0"1,-8 10 0,8-2 0,2 4-216,2 3 1,5 2 0,5 5 0,7 7-313,6 5 1,4 3-1,2 0 1,3-1-552,-3 1 0,-9-3 0,-5-2 0,0-3 442,-1 3 0,-6-8 0,5 0 0</inkml:trace>
  <inkml:trace contextRef="#ctx0" brushRef="#br0" timeOffset="1002">0 1241 10402,'56'0'0,"17"3"275,26 4 0,-30-5 0,7-2 0,20 3 0,6-1 0,-27-2 0,2-2 0,1-1-100,6 0 0,2-3 0,1 1 0,3-1 0,1-1 0,1 1 1,2-1-1,1-1 0,-1 1 0,-2 0 0,0-1 0,-2 1-276,-5 0 0,-1-1 1,-2 1-1,-4 2 0,-1 2 1,-2-1-1,-6 1 0,-3 1 1,0 0-1,25 0 0,-3 2 179,-7-1 1,-5 2-1,-18-1 1,-4 0-1,26 0 1,-25 0-215,-16 0 1,-8 9 0,-11 6-1727,-6 4 1862,-4 3 0,-10 0 0,0-1 0</inkml:trace>
  <inkml:trace contextRef="#ctx0" brushRef="#br0" timeOffset="1549">784 1699 8237,'-21'-12'242,"-1"-5"1,0 7-109,0-2 0,-7 7 0,-2 0 0,-1 8 240,1 4 0,-8 17 1,5 0-1,-2 8-4,0 6 0,2 6 0,-2 4 0,7 3-119,4-2 1,11-3 0,2-5 0,2-5-174,5-7 1,15-5 0,12-4 0,12-6-479,7-7 0,9-4 0,4-3 0,1-3-14,6-4 0,-6-3 0,1-7 0,-3 3-424,-4-3 1,-6 5-1,-4-3 838,-3-2 0,1-2 0,6-3 0</inkml:trace>
  <inkml:trace contextRef="#ctx0" brushRef="#br0" timeOffset="1951">1547 1764 8170,'14'-22'208,"1"0"1,-8 1 0,5-1 0,-2 0 758,-6 0 0,-1 8 1,-3-1-106,0-2 1,-3 8 0,-4 4-469,-7 10 1,-13 7 0,-2 12 0,2 3-215,3 2 1,-5 9 0,0-4 0,5 3-352,7-1 0,0-10 0,10 3 0,2-4-651,3-4 1,2 1 0,2-2 0,8-6-155,11-7 1,4-4 0,11-6 0,3-4 560,2-7 0,0-3 0,-2 0 1,-5 5 501,-3 2 0,5 3 0,-7 7 0,-2 2 386,-3 5 0,-2 5 0,0 13 0,-1 4 229,1 7 0,-2 8 0,-3 4 0,-5 5-556,-3 3 0,6-1 0,-8 6 0,0-5-723,3-3 1,-8-2 0,6-8 0,-8-2 576,-8-4 0,-4-16 0,-9-11 0</inkml:trace>
  <inkml:trace contextRef="#ctx0" brushRef="#br0" timeOffset="2151">1547 2265 7958,'-22'-10'672,"2"5"1,3-7-1,5 0 42,3 0 0,4 5 0,12-5-332,8 2 1,14-4 0,7 4 0,5 0-209,3 0 0,9-4 0,3 4 0,2 1-689,0-1 1,-3-5-1,3 8 1,-7 2 514,-5 3 0,-2-8 0,-1-2 0</inkml:trace>
  <inkml:trace contextRef="#ctx0" brushRef="#br0" timeOffset="2417">2679 1568 8256,'0'-12'680,"0"5"0,0 14 1,0 7-543,0 6 1,-2 4 0,-3 3 0,-3 4-449,4 3 0,-9 0 0,1 5 0,-2-3 310,-1 3 0,1 2 0,-8 2 0</inkml:trace>
  <inkml:trace contextRef="#ctx0" brushRef="#br0" timeOffset="2601">2374 1655 7958,'10'12'-81,"-5"0"650,9-4 1,-4-6 0,9 8 0,5-1-40,1 6 1,8 4 0,4 3-1,4 0-445,2 0 0,-1 7 0,-4 0 0,-4-3-660,-2-2 0,-3-2 1,-8-2 574,1-6 0,0 15 0,0-5 0</inkml:trace>
  <inkml:trace contextRef="#ctx0" brushRef="#br0" timeOffset="2869">2570 1437 7974,'-43'0'122,"1"3"1,4 2-1,4 4 255,2 3 0,1 10 0,4 10 0,-2-1 20,3 1 1,4 6-1,5-1 1,5 4-3,2 2 0,-4 3 0,6 3 0,4 1-116,1-1 0,13 4 0,4-2 1,6-3-411,1-2 1,11-5 0,4-4 0,5-11-655,3-9 0,7-7 0,-1-10 785,-1 0 0,7-19 0,-1-6 0</inkml:trace>
  <inkml:trace contextRef="#ctx0" brushRef="#br0" timeOffset="3084">3027 1394 7974,'20'24'0,"-3"3"864,-3 2 0,1 9 1,6 1-1,1 7-187,0 5 0,5 9 0,-3-2 0,-5 5 283,1 3 1,-11-8 0,-4 0 0,-10 0-511,-9-2 0,-15-3 1,-8-12-1,-4-5-1404,-2-7 0,-8-5 0,0-4 0,3-6 954,2-6 0,-8-6 0,-1-2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3:25.170"/>
    </inkml:context>
    <inkml:brush xml:id="br0">
      <inkml:brushProperty name="width" value="0.06" units="cm"/>
      <inkml:brushProperty name="height" value="0.06" units="cm"/>
      <inkml:brushProperty name="color" value="#E71224"/>
    </inkml:brush>
  </inkml:definitions>
  <inkml:trace contextRef="#ctx0" brushRef="#br0">240 676 8260,'-3'22'52,"-4"-1"1,5 4 0,-6 1-1,4 6 837,-4 2 0,6 4 1,-5 11-1,4 4-318,3 3 1,0 9-1,0 7 1,0 1-782,0 2 1,0-10-1,0 1 1,0-13-691,0-7 1,7-19 0,3-8 899,2-7 0,3-14 0,7-11 0</inkml:trace>
  <inkml:trace contextRef="#ctx0" brushRef="#br0" timeOffset="267">87 545 8191,'-2'-55'341,"-5"4"1,4 5-1,-4 5-17,5 4 0,4 6 1,5 12-1,8 4-39,4 8 0,5 4 0,5 3 0,8 3 69,4 4 1,-5-2-1,0 9 1,3 3 8,2 3 1,0 9 0,-4 0-1,-8 0-170,-5 2 1,-5 1 0,-4 6 0,-8-1-209,-5 1 0,-19 4 1,-7-1-1,-7-3-59,-8-1 1,3-3 0,-3 2 0,-4-7-530,-3-5 1,12-2 0,-10-3 0,3-4-660,0-8 1,7-5 0,5-2 1261,5 0 0,2-9 0,0-3 0</inkml:trace>
  <inkml:trace contextRef="#ctx0" brushRef="#br0" timeOffset="568">1176 44 8114,'-10'22'0,"-4"-3"146,-5-4 0,-3 12 0,0-3 0,0 7 418,1 8 1,-9 5-1,1 6 1,0 11 152,-2 9 0,7 0 0,-3 10 0,8 2-239,4 3 1,10 5 0,-2 4 0,5 5-791,2 0 0,2-9 0,8-13 1,9-4-77,8-10 0,9-10 0,-4-19 0,1-10-1391,6-7 1,2-12 1778,3 2 0,9-14 0,3-5 0</inkml:trace>
  <inkml:trace contextRef="#ctx0" brushRef="#br0" timeOffset="818">1568 937 8114,'-22'-22'387,"1"1"0,-1 1 1,0 6-1,0 7 421,0 4 0,-2 3 1,-2 3-1,-3 1-165,2 4 1,3 16-1,4-2 1,4 2-694,1 0 0,10-2 0,-2 0 1,4-1-334,3 1 1,0 0 0,3-3-690,4-4 0,5 2 1,10-10-1,0-2 411,0-3 0,-1-2 1,1 0-1,0 0 884,0 0 0,-8 0 0,1 0 391,2 0 1,2 0 0,3 0-245,0 0 1,-3 3 0,-2 1 0,-3 4-1017,3-3 1,3 4 645,1-2 0,1 10 0,0-4 0</inkml:trace>
  <inkml:trace contextRef="#ctx0" brushRef="#br0" timeOffset="1068">1982 589 8206,'-19'-3'0,"2"-1"990,2-4 1,1 1 0,-6 9 0,3 6-69,3 6 0,-1 8 1,-4 5-1,2 4-305,2 3 0,8 2 0,-5 10 0,2 3-469,6 1 0,1 8 0,3-7 0,3-2-378,4-3 0,5-5 1,10-3-1,-1-6-898,1-8 1,7 3 0,3-15 1127,2 0 0,2-2 0,7-10 0</inkml:trace>
  <inkml:trace contextRef="#ctx0" brushRef="#br0" timeOffset="1318">2330 698 7169,'0'-22'-161,"0"7"1,0 1 1122,0-3 0,0 5 1,-2 0-301,-5 2 1,2 3 0,-10 7 0,-2 2 59,-2 5 1,0 8 0,2 14 0,2 7-165,-2 5 0,0 5 0,0 3 1,5 4-322,3 3 0,1-8 1,11 3-1,4-5-327,8-3 1,4-1 0,5-6 0,5-7-991,7-5 1,6-9 0,1-3 1079,1-3 0,-1-11 0,1-10 0</inkml:trace>
  <inkml:trace contextRef="#ctx0" brushRef="#br0" timeOffset="1651">2526 1090 8107,'0'21'919,"-7"-6"-88,0-1 1,0-6-316,7 6 0,2-9 0,5 2-278,8-4 1,4-11-1,3-1 1,0-3-147,-1-5 1,8-5 0,0-5-1,-4-2-151,-8 3 1,2-1 0,-7 0 0,3-2-189,-1 3 0,-9-1 0,2 1 0,-4-3-218,-3 2 1,-8 3 0,-1 2-1,-6 3 77,-9 4 1,2 5 0,-9 13 0,2 4 495,0 8 1,-8 11 0,8 6-1,0 2 476,-2 4 1,14 3 0,-2 3 0,6 0 136,9-1 1,1-2 0,8-2 0,7-8-499,10-6 0,24-1 1,5-17-1,9-2-1460,6-3 1237,9-11 0,-8-3 0,8-10 0</inkml:trace>
  <inkml:trace contextRef="#ctx0" brushRef="#br0" timeOffset="2034">3136 828 8141,'0'22'72,"-2"0"0,-3 2 165,-2 5 1,2 5 0,12 12-1,5 5 467,0 7 1,8 5 0,-6 4-1,5 6-126,3 7 1,0 5 0,0 2 0,-3 0-820,-4 0 1,-3 0-1,-7-2 1,2-8-2052,-2-12 0,-5-21 2292,-8-22 0,-4-29 0,-10-18 0</inkml:trace>
  <inkml:trace contextRef="#ctx0" brushRef="#br0" timeOffset="2251">2984 872 8141,'21'-29'-376,"1"0"0,0 2 654,0 3 1,-1 5-1,1 4 1,0 8 619,0 4 1,9 3-1,3 0 1,2 5-239,1 10 0,-3-1 1,4 18-1,-4-3-468,-2 0 0,-6 10 1,-11-3-1,-8 5-289,-5 3 1,-2-1 0,-2-2 0,-8-2-197,-11-3 1,-4-7 0,-8 5-1,-1-5-766,0-9 1,5-8 0,-5-12 0,2 0-412,6 0 1,2-10 1469,2-5 0,0-14 0,0-4 0</inkml:trace>
  <inkml:trace contextRef="#ctx0" brushRef="#br0" timeOffset="2418">3484 153 8141,'8'-26'0,"1"4"558,4 2 1,-1 13-1,2 10-109,-7 16 1,3 15 0,-3 17 0,-2 7-114,-2 5 0,4 2 1,0 0-1,-2 3-207,-3 5 0,6 4 1,-1 10-1,-2 0-596,-3 0 1,-2 8 0,0-1 466,0-2 0,-10-2 0,-2-3 0</inkml:trace>
  <inkml:trace contextRef="#ctx0" brushRef="#br0" timeOffset="2901">3267 698 7401,'21'12'-227,"1"-5"0,2 3 0,3-3 1,5-2 513,1-3 1,4-9 0,6-3 0,1 1-289,-1-1 1,8-5-1,2 6 1,1-1-181,-1 0 0,-2-4 1,-8 4-1,-2 0 99,-4 1 0,1 2 0,-9 4 0,-2-2 1063,-3-2-283,-12 0 1,-4 7 0,-16 2-69,-6 5 0,-6 6 1,-1 11-1,-1 2-13,0 3 1,-7 10-1,-2-3 1,-1 6-22,1 1 1,2 1 0,7-1-1,3 1-553,4-1 1,-2-2-1,10-4 1,2-8-368,3-5 0,4-5 1,5-2-1,8-5-237,4-2 1,5-5-1,3-12 1,2-10-99,-2-10 0,4 3 0,-2-8 0,-5 3 409,-7 0 1,3 0 0,-8 8 0,2 1 739,1 6 223,-10 4 1,11 12-1,-8 6-459,-3 6 1,-3 6-1,0 1 1,3 1-497,3 0 1,6-8 0,-4 1 0,2-1-2002,5-2 2243,-8 8 0,11-18 0,-8 8 0</inkml:trace>
  <inkml:trace contextRef="#ctx0" brushRef="#br0" timeOffset="3235">4334 850 8102,'0'22'-118,"0"0"0,0 2 1,0 2 206,0 3 0,0 1 0,0-6 1,0 2 411,0 3 0,-8 0 1,1-7-1,0 0-193,-3 0 1,5-3-162,-9-4 1,2-8-72,-3-14 0,6-13 1,9-11-1,0-3-172,0-5 0,2-2 0,5-2 0,8 1 78,4 6 1,-4-3-1,-1 10 1,1 3 433,-3 2 1,7 2 0,-4 2 89,4 6 1,3 4 0,0 13 0,-1 6-56,1 13 0,-2 10 1,-4 11-1,-1 1-802,2-1 0,-5 3 1,3 3-1,-1-1-442,-2-7 0,0 0 0,-7-12 793,2-2 0,10-3 0,-5-2 0</inkml:trace>
  <inkml:trace contextRef="#ctx0" brushRef="#br0" timeOffset="3467">4987 589 8093,'-22'0'911,"0"0"-220,1 0 0,-1 0 1,0 2-1,0 5 64,1 8 0,-1 7 0,2 7 0,4 7-297,1 5 0,10 5 1,-2 3-1,5 4-433,2 2 0,2-6 0,8 2 1,9-5-669,8-3 0,9-9 0,-5-7 1,3-10-438,5-10 0,0 3 1,-1-3-1,-4-5 1080,-2-7 0,6-7 0,-4-9 0</inkml:trace>
  <inkml:trace contextRef="#ctx0" brushRef="#br0" timeOffset="3767">5183 1090 8092,'-14'0'2172,"-1"0"0,10 2-1786,-2 5 1,7-4-1,7 4 1,8-5-390,4-2 0,3 0 0,0 0 1,-1-2-104,1-5 1,7-5-1,0-10 1,-2 0-187,-3 0 1,-2-2-1,0-3 1,-3-4-9,-5-3 1,3 8 0,-9-3 0,-4 2-99,-1-2 0,-6 7 0,-4-2 0,-10 9 390,-9 6 0,-1 1 1,-7 11-1,0 4 490,0 8 0,1 11 1,-6 6-1,5 2-87,3 4 0,1 3 1,11 1-1,2-4 178,3-1 1,9-8-1,0 4 1,10-1-617,9-5 1,15-13 0,10-4 0,7-3-615,5 0 0,9 1 0,-2-11 0,5-4 657,3-8 0,-1-4 0,0-3 0</inkml:trace>
  <inkml:trace contextRef="#ctx0" brushRef="#br0" timeOffset="4135">5858 110 8000,'7'-22'84,"1"0"0,6 0 0,-4 3 0,2 4 171,5 8 1,9 5 0,3 7 0,1 9 67,1 15 1,3 12-1,9 13 1,1 11 190,0 12 1,-1 8-1,1 5 1,-23-45-1,-1 1-258,-1 1 1,-2 1-1,-1 3 1,-3 2 0,-4-1-1,-3 0 1,-2 3 0,-1 1-161,0 2 1,-4 0 0,-7 1 0,-5-1 0,-4-4 0,-3-2-1,-5 0 1,-3-2-198,-2-3 0,-3 0 1,-3 1-1,-1-2 0,1-1 1,0-3-1,2-3 1,0-3-364,-26 27 0,-1-9 1,10-13-1,5-7-1085,8-13 1,16-11-1,15-17 1549,4-8 0,3-23 0,0-8 0</inkml:trace>
  <inkml:trace contextRef="#ctx0" brushRef="#br0" timeOffset="4418">6707 1133 8643,'15'0'983,"-1"0"1,1 0 0,7 0-618,-1 0 0,9 0 0,3 3 0,6 1-648,7 4 1,12-1 0,0-7 0,5 0-401,2 0 682,1 0 0,-11 0 0,-1 0 0</inkml:trace>
  <inkml:trace contextRef="#ctx0" brushRef="#br0" timeOffset="4533">7448 915 8013,'-32'0'108,"6"-2"1,-8-3 0,0-2 494,0 2 1,-2-5 0,-8 3 0,1 2-420,-1 3 0,-7 2 1,1 0-1,1 0-184,3 0 0,3 0 0,-1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7:01.821"/>
    </inkml:context>
    <inkml:brush xml:id="br0">
      <inkml:brushProperty name="width" value="0.06" units="cm"/>
      <inkml:brushProperty name="height" value="0.06" units="cm"/>
      <inkml:brushProperty name="color" value="#E71224"/>
    </inkml:brush>
  </inkml:definitions>
  <inkml:trace contextRef="#ctx0" brushRef="#br0">328 107 8598,'-10'-13'490,"-5"6"0,-4 12 0,-3 5 0,0 4-368,1 10 0,-1 1 0,0 11 0,0 5 28,1 7 1,-1 10 0,0 17 0,0 10-61,0 7 1,12-41 0,1 0 0,-5 46 0,6-1-171,6 1 0,2-7 0,0-15 0,0-12-70,0-8 1,10-14 0,7-9 0,7-6-247,5-4 1,2-2 0,-4-16 0,4 1 395,3-7 0,2-8 0,8-12 0</inkml:trace>
  <inkml:trace contextRef="#ctx0" brushRef="#br0" timeOffset="401">763 63 8262,'15'-10'-249,"-1"-4"0,-7-3 1,8 2 874,2 8 1,-5 14 0,2 8 0,1 7-120,-3 7 1,7 5-1,-6 9 1,1 3-50,1 5 1,-11-3-1,4 8 1,-6 0-321,-2-1 1,-2 3 0,-8 8 0,-9-1-188,-8 0 0,-9-2 1,4-5-1,-2-5-893,-4 1 1,6-8-1,3 4 942,5-4 0,2-12 0,0-2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4:30.532"/>
    </inkml:context>
    <inkml:brush xml:id="br0">
      <inkml:brushProperty name="width" value="0.06" units="cm"/>
      <inkml:brushProperty name="height" value="0.06" units="cm"/>
      <inkml:brushProperty name="color" value="#E71224"/>
    </inkml:brush>
  </inkml:definitions>
  <inkml:trace contextRef="#ctx0" brushRef="#br0">284 1046 8171,'0'55'0,"0"-1"-496,0-1 0,0-5 0,0 10 496,0 3 0,-10-8 0,-2 0 0</inkml:trace>
  <inkml:trace contextRef="#ctx0" brushRef="#br0" timeOffset="501">196 436 8330,'-7'24'1268,"0"3"-768,2 2 0,3 10 0,2-1 0,0 11 58,0 9 1,7 7 0,3 10 0,2 10-187,5 7 0,2 2 1,3-7-1,-3 0-530,-4 0 0,2-12 0,-10-12 0,-2-17-765,-3-14 1,-2-15-967,0-3 0,0-11 1272,0-3 0,-10-10 0,-2-12 0,-2-2 617,-1-5 0,1 2 0,-8-9 0,0-3 0,0-11 0,1-6 0</inkml:trace>
  <inkml:trace contextRef="#ctx0" brushRef="#br0" timeOffset="718">22 567 8173,'15'-44'95,"-1"1"1,-2 6 0,5 6-1,0 4 467,7 8 1,-2 12 0,7-1 0,-5 6 135,-2 2 0,7 10 0,3 4 0,2 6-45,4 1 1,-6 1 0,-1 0 0,-4 2-341,-5 5 0,4-2 0,-14 9 0,0 0-326,-4-2 1,-16 7 0,-6-2 0,-5 7-337,-3 5 0,-10-3 1,-4-9-1,-5-5-474,-3-3 0,1 6 0,-1-11 0,3-6 32,5-11 1,-3-6 0,10-3 0,2-3 165,3-4 1,12-8 0,5-14 624,4-7 0,13-5 0,2-3 0</inkml:trace>
  <inkml:trace contextRef="#ctx0" brushRef="#br0" timeOffset="934">893 327 7912,'22'-12'81,"-3"5"0,-4 14 433,-8 8 0,-4 6 1,-3 6-1,0 4-211,0 3 1,0 3 0,-3 4 0,-2-3-302,-2-1 0,-7-1 0,6 8 0,1-1-630,-3 1 1,8-10-1,-5-5-1839,4-5 2467,-6-2 0,-3-20 0,-10-4 0</inkml:trace>
  <inkml:trace contextRef="#ctx0" brushRef="#br0" timeOffset="1085">719 545 8173,'0'-22'-99,"-7"0"0,0-2 233,2-5 0,2 5 345,3-5 0,3 17 1,4 12-79,7 12 0,3 7 1,0 6-1,-2 1-259,2 3 1,9 3 0,3-6-1,-2 3-535,-3-2 0,5-3 0,0-2 393,-2 0 0,7-1 0,0 1 0</inkml:trace>
  <inkml:trace contextRef="#ctx0" brushRef="#br0" timeOffset="1368">850 1 8126,'-22'9'57,"-2"-4"0,-3 10 0,-2 2 325,2 2 0,3 10 0,3 2 0,-1 3-40,0 5 0,0 5 0,3 4 0,4 5-8,8 3 1,5 2 0,2 10 0,0 4-238,0 8 0,2-5 0,8-2 1,9-6-509,8-1 1,9-11-1,-5-6 1,3-13-261,5-14 0,2-10 0,0-12 1,-2 0-1294,-3 0 1964,-9 0 0,14-19 0,-7-6 0</inkml:trace>
  <inkml:trace contextRef="#ctx0" brushRef="#br0" timeOffset="1568">1220 284 8126,'0'-22'856,"2"3"-311,6 4 0,4 8 0,7 16 0,-2 11 241,-2 6 0,-1 13 1,5-3-1,-2 6-355,-2 1 1,-1 3 0,6 2 0,-6 6-428,-7 1 1,3-4 0,-3 10 0,-2 4-716,-2 5 0,-3 3 0,0-8 711,0 0 0,-10 1 0,-2-1 0</inkml:trace>
  <inkml:trace contextRef="#ctx0" brushRef="#br0" timeOffset="1801">1677 763 8094,'12'0'1777,"0"0"0,-4 0-1601,6 0 1,8 0 0,7 0 0,7 0-760,5 0 0,5-3 1,5-2-1,7-4-1090,5-3 1673,-7-3 0,7-16 0,-8-3 0</inkml:trace>
  <inkml:trace contextRef="#ctx0" brushRef="#br0" timeOffset="1901">2309 523 8094,'-24'0'245,"-5"0"1,2 0-1,-7 0 1,0 0 182,0 0 0,-2 0 0,-8 0 0,1 0 156,-1 0 1,1 0-1,-1 0 1,3 0-764,5 0 1,4-7-1,11 0 179,-1 2 0,-10-7 0,-2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4:33.516"/>
    </inkml:context>
    <inkml:brush xml:id="br0">
      <inkml:brushProperty name="width" value="0.06" units="cm"/>
      <inkml:brushProperty name="height" value="0.06" units="cm"/>
      <inkml:brushProperty name="color" value="#E71224"/>
    </inkml:brush>
  </inkml:definitions>
  <inkml:trace contextRef="#ctx0" brushRef="#br0">173 0 7790,'0'22'-270,"2"-8"0,3 1 1012,2 2 0,0 2 0,-7 3 0,3 2-417,4 5 1,3 5 0,7 12 0,-3 5-422,3 7 1,10 5 0,2 0-1,-3-5-106,-1-7 0,-4-8 1,1-6-1,0-8-531,0-5 622,0-12 1,-10-12 0,-5-15 110,-5-4 1,-4-3 0,-5 0 0,-8 1 46,-4-1 1,-3 7 0,0 3 0,-2 0 72,-5 0 1,5 7 0,-5-2-1,5 5 191,2 2 0,-7 9 0,-3 6 1,1 4 79,-1 3 0,3 7 0,8 2 0,-1 3-456,0 5 1,8-5 0,1 0-1,4-3-670,4-4 0,12-3 1,8-5 734,4-4 0,12-5 0,3-10 0</inkml:trace>
  <inkml:trace contextRef="#ctx0" brushRef="#br0" timeOffset="416">1022 741 8007,'10'12'479,"-6"-3"1,11-9-195,2 0 1,-5 0 0,3 0-1,-1-2-12,-2-5 0,8-5 0,-6-8 0,5 1-108,3-3 1,0 5-1,0-12 1,-3 5-161,-4 2 1,-6 0 0,-6 1 0,2-1-230,2 0 0,-2 3 0,-13 4 0,-6 8-57,-5 4 0,-6-4 0,-1 0 1,-6 4 317,-2 8 1,5 0 0,-5 12 0,1 5 270,-1 4 0,7 6 1,-2-3-1,5 5 125,2 0 1,8 7-1,1-7 1,4 2-25,4 0 1,5-9-1,7 2 1,10-2-262,10 2 0,2-12 0,12 2 0,5-7-535,0-7 1,10-5 0,2-7 0,2-10-2044,-2-10 2430,5 3 0,-7-27 0,9 5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4:34.814"/>
    </inkml:context>
    <inkml:brush xml:id="br0">
      <inkml:brushProperty name="width" value="0.06" units="cm"/>
      <inkml:brushProperty name="height" value="0.06" units="cm"/>
      <inkml:brushProperty name="color" value="#E71224"/>
    </inkml:brush>
  </inkml:definitions>
  <inkml:trace contextRef="#ctx0" brushRef="#br0">1 349 8248,'10'12'601,"4"-5"1,-4-2-1,-1 0 1,1 2-235,5-2 0,-3-2 0,2-3 0,3 0-313,3 0 0,9 0 0,2-3 1,1-2-571,-1-2 1,0-3-1,-4 6 516,2-4 0,0-9 0,-7 5 0</inkml:trace>
  <inkml:trace contextRef="#ctx0" brushRef="#br0" timeOffset="385">480 22 8597,'-10'-12'1447,"6"3"-1155,-11 9 0,10 2 0,-2 5 0,7 8 61,7 4 0,-2 5 0,10 5 0,1 8-231,4 4 0,2 10 0,2 4 0,2 3-476,3 3 1,0 4 0,-4-14-1,1-3 87,3-2 0,0-12 1,-7-7-1,-3-8 218,-4-4 1,-5-13-1,-8-2 1,3-12 232,2-7 1,0-13 0,-9-4 0,-3-3 103,-2 3 0,-10-5 1,5 7-1,-3 0-74,1 5 0,2 5 1,-5 2-1,2 3-200,-2 4 0,5 5 0,-2 10-313,-3 0 0,-3 10 0,1 7 0,2 7-155,3 5 1,6 10 0,-4-3-1,3 5 13,4 3 1,2-3 0,3-2 0,0-5 440,0-3 0,0 8 0,0-5 0</inkml:trace>
  <inkml:trace contextRef="#ctx0" brushRef="#br0" timeOffset="634">1460 131 8033,'-22'12'-214,"8"5"1,-1-7 0,1 2 777,2 5 1,-13 5 0,8 4 0,0 6-508,-2 2 0,0-5 0,-3 7 0,0 3-298,0 2 1,8 2-1,2-1 1,0-4-102,0-1 0,4-13 1,-4 0 341,3-7 0,-8-12 0,5 4 0</inkml:trace>
  <inkml:trace contextRef="#ctx0" brushRef="#br0" timeOffset="819">1177 153 8308,'14'19'358,"1"-4"0,-3 4 1,5-4-1,-3 4 257,3 3 0,3 2 0,2 3 0,-1 4 1,1 3 1,2 2-1,3 5 1,4-2-453,3-3 0,-5-9 1,8 5-1,-1-6-1796,-2-4 0,4-5 1632,-9-17 0,10 0 0,-5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4:37.664"/>
    </inkml:context>
    <inkml:brush xml:id="br0">
      <inkml:brushProperty name="width" value="0.06" units="cm"/>
      <inkml:brushProperty name="height" value="0.06" units="cm"/>
      <inkml:brushProperty name="color" value="#E71224"/>
    </inkml:brush>
  </inkml:definitions>
  <inkml:trace contextRef="#ctx0" brushRef="#br0">281 501 8128,'0'-22'217,"-2"-7"1,-3 0-1,-5 3 513,-2 1 1,5 11 0,-8 2-415,-1 2 1,-4 3 0,-2 9 0,3 6-107,4 6 0,-4 5 0,5 3 0,-6 2-191,-2 5 0,3 5 0,5 7 0,4-2-483,0-3 0,8-7 1,-5 5-1,7-2-328,7-6 1,-2-4-1,9-5 1,3-2 321,2 2 1,6-8-1,1-1 1,3-6 381,-2-2 1,-3 0 0,-2 0 328,0 0 1,-3 2-1,-2 6 1,-5 6 215,-2 6 1,-1 1 0,-4 3 0,3 3-274,-4 2 1,-1 10-1,-3-3 1,0 5-528,0 3 343,0-1 0,0 1 0,0-1 0</inkml:trace>
  <inkml:trace contextRef="#ctx0" brushRef="#br0" timeOffset="200">42 958 8682,'14'0'677,"-2"-2"0,0-3-442,1-2 0,3 0 0,13 4 0,8-2-213,4-2 0,12-10 1,3 3-1,2-3-550,0 2 1,-2-4 527,2 4 0,5-4 0,-8-3 0</inkml:trace>
  <inkml:trace contextRef="#ctx0" brushRef="#br0" timeOffset="435">1196 218 6443,'0'15'2504,"-3"-1"-2182,-4 3 0,2 2 0,-9 6 0,-3 1-252,-2 3 1,4 10 0,0-5 0,-1 2-814,-4 0 0,6 1 743,-1 6 0,1-9 0,-8-2 0</inkml:trace>
  <inkml:trace contextRef="#ctx0" brushRef="#br0" timeOffset="602">1022 283 8165,'19'22'252,"-2"0"24,-3 0 0,-6-1 1,4 1-1,0 2-179,0 5 0,-5-4 0,8 6 0,2-2-366,2 0 0,3 0 269,0-7 0,-1 9 0,1 3 0</inkml:trace>
  <inkml:trace contextRef="#ctx0" brushRef="#br0" timeOffset="835">1109 22 8165,'-32'0'-28,"6"-7"0,-8 0 1,0 2 158,0 2 0,7 6 0,-4 4 0,0 10 263,-6 9 0,6 6 0,2 9 0,5 0-175,2 5 1,2 12 0,6 0-1,7 5-331,4 3 1,3-1 0,0-2 0,3 0-91,4 2 1,7-14 0,15 4-1,8-13-545,4-13 1,-2-5-1,-1-5 747,1-4 0,17-6 0,-10-9 0</inkml:trace>
  <inkml:trace contextRef="#ctx0" brushRef="#br0" timeOffset="1052">1414 131 8165,'9'22'84,"-4"-1"0,7 4 0,0 1 227,0 3 1,-4 10 0,4-3 0,0 8-47,0 7 0,-7-5 0,2 7 0,-2 0-399,2 5 1,-4-2 0,4-1 0,-5-1-1627,-2-6 1760,0-2 0,-9-2 0,-3-1 0</inkml:trace>
  <inkml:trace contextRef="#ctx0" brushRef="#br0" timeOffset="1284">1806 762 8097,'14'20'925,"-2"-3"-336,-2-3 0,7-7 1,-3 6-1,6-4-736,1-4 1,11-2-1,4-3 1,5-3 146,3-4 0,9-5 0,3-10 0</inkml:trace>
  <inkml:trace contextRef="#ctx0" brushRef="#br0" timeOffset="1400">2306 545 8097,'-46'-3'288,"-4"-4"1,6 5 0,-2-6 0,7 3 323,1-2 0,4 2 0,0-7 1,3 0-660,4 0 47,12-2 0,-4-8 0,7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4:37.013"/>
    </inkml:context>
    <inkml:brush xml:id="br0">
      <inkml:brushProperty name="width" value="0.06" units="cm"/>
      <inkml:brushProperty name="height" value="0.06" units="cm"/>
      <inkml:brushProperty name="color" value="#E71224"/>
    </inkml:brush>
  </inkml:definitions>
  <inkml:trace contextRef="#ctx0" brushRef="#br0">871 44 7762,'-7'-14'-1002,"0"-1"332,-1 10 670,8-4 0,10 18 0,2 3 0</inkml:trace>
  <inkml:trace contextRef="#ctx0" brushRef="#br0" timeOffset="117">871 240 7980,'-24'22'40,"-5"0"1,2 2-1,-9 2 1,-3 3 414,-2-2 1,-5 7-1,-5 0 1,-7 2-184,-5 0 0,-2-2 0,-3 5 0,-2-5-829,-2-3 1,11-4 0,18-13 556,11-6 0,8-16 0,2-4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4:41.098"/>
    </inkml:context>
    <inkml:brush xml:id="br0">
      <inkml:brushProperty name="width" value="0.06" units="cm"/>
      <inkml:brushProperty name="height" value="0.06" units="cm"/>
      <inkml:brushProperty name="color" value="#E71224"/>
    </inkml:brush>
  </inkml:definitions>
  <inkml:trace contextRef="#ctx0" brushRef="#br0">1003 412 7124,'0'22'464,"0"-1"0,0 1 0,0 0 0,0 2-192,0 5 0,0-2 1,0 9-1,0 3-280,0 2 1,2 3 0,3-1 0,2-2-423,-2-4 1,-3 1 0,1-9 0,2-2 429,2-3 0,0-2 0,-7 0 0</inkml:trace>
  <inkml:trace contextRef="#ctx0" brushRef="#br0" timeOffset="235">415 1239 7868,'7'15'-319,"0"-1"1,3-9 966,-3 3 0,5 1 0,10-2 1,2-2-275,5-2 0,5-3 1,12 0-1,5-3-131,7-4 1,7 2 0,8-9 0,4-1-482,1 3 0,4-5 0,-9 7 1,-6 1-551,-6-1 1,-8-4 787,-9 6 0,-10 1 0,-3 7 0</inkml:trace>
  <inkml:trace contextRef="#ctx0" brushRef="#br0" timeOffset="1065">894 1435 8210,'0'15'190,"-3"-3"1,-1 0 410,-4 0 0,1 5 0,7 10-212,0 2 0,0 0 0,0-7 1,0-1-205,0 1 0,0 7 0,2 0 0,3-2-422,3-3 0,-1-2-1138,-7 0 966,0-10 1,0-5-1,2-14 1,3-10 112,2-10 0,10 1 0,-2-8 0,4 2 257,3 6 1,0 1 0,-1 4 0,1 1 637,0 6 1,0 4-1,0 10 1,-1 0 219,1 0 0,0 10 0,0 4 0,-3 6-133,-4 1 0,-6 8 0,-9 3 1,0 2-336,0 4 1,-2 4 0,-8 1 0,-9-2-589,-8-4 0,-9 4 1,4-7-1,1-1-785,0-4 1,-8-14-1,5-8 1,0-4-272,5-3 0,-2 0 0,2-3 1293,2-4 0,3-15 0,2-12 0</inkml:trace>
  <inkml:trace contextRef="#ctx0" brushRef="#br0" timeOffset="1915">894 1740 8119,'0'15'0,"-3"-1"0,-1 3-28,-4 3 0,1-6 0,5-2 0,-3 0 782,-2 0-111,-1-7 0,8 3-480,0-16 1,0 3 0,0-9 0,0-5 32,0-8 1,0 3 0,0-8 0,0 3-48,0 0 0,0-10 0,0 6 0,0-4-160,0 1 0,0 2 0,0-5 0,0 6-60,0 1 1,0-4 0,3 7-161,4 2 0,-5 3-408,6 2 1,-6 13 261,-2 9 0,0 9 0,0 13 0</inkml:trace>
  <inkml:trace contextRef="#ctx0" brushRef="#br0" timeOffset="2898">480 259 8198,'0'-31'-582,"0"7"0,-2-5 0,-6 2 1031,-6-2 0,2 5 1,-3-3-1,1 8 97,2 4 1,-8 3 0,6-2-43,-6 7 1,6 7-392,-1 7 1,11 5 0,-6 12 0,3 5-15,-1 7 1,1 8 0,7 4-1,0 6-48,0 1 0,0 11 1,0 9-1,0 4-54,0 11 0,0-3 0,3 12 1,-1-48-1,0 0 3,2 3 1,0 1-1,0 3 1,-1 0-1,-3-2 1,0-1-1,0 0 1,0-1 19,0 45 0,-3-16 0,-4-11 0,-7-4 121,-6-3 1,-1-19 0,-1-12-38,0-15 1,0-9-1,0-12 1,1-6-170,-1-6 1,0-5 0,3-3 0,2-2-197,2-5 1,3 4 0,-2-4 0,6 5-74,6 2 1,2 1 0,0-1 5,0 0 1,2 10 0,6 5 340,6 4 1,-2 8 0,3 7 0,-1 12 371,-2 8 0,8 7 0,-8 11 0,0 11 217,-5 9 0,3 7 0,-3 11 1,-2 4-433,-3-42 1,-2 1 0,-4 0 0,-1 0 0,-1 7 0,0 0 0,-1-2 0,-1-1-200,0 0 0,2-1 0,3-3 1,1 0-1,-5 43 0,4-9-305,3-15 1,0-19 0,3-8 0,4-9-218,7-2 1,-2-18 0,3 1-1,2-10 56,2-5 1,10 0 0,3 0-1,-1 0-82,1 0 0,4-10 1,-5-5 576,3-4 0,3-12 0,6-3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4:45.165"/>
    </inkml:context>
    <inkml:brush xml:id="br0">
      <inkml:brushProperty name="width" value="0.06" units="cm"/>
      <inkml:brushProperty name="height" value="0.06" units="cm"/>
      <inkml:brushProperty name="color" value="#E71224"/>
    </inkml:brush>
  </inkml:definitions>
  <inkml:trace contextRef="#ctx0" brushRef="#br0">240 173 6440,'0'-22'2341,"-7"0"-1439,0 0 0,-10 10-659,2 5 0,-4 14 0,0 8 0,2 6-68,2 8 1,3 5-1,-5 10 1,5 2-72,2 5 0,3-5 0,7 7 0,0-2-120,0-1 1,2 1 0,3-7 0,5-5-13,2-10 0,5 0 1,10-17-1,2-3 114,-3-9 1,6-12 0,-1-17 0,1-7-1,-1-5 1,-2-10 0,-9-2 0,-4-3-75,-1-4 0,-10-1 1,2 3-1,-5 7-218,-2 5 0,-12 5 1,-7 2-1,-10 6-96,-5 1 0,-2 10 0,-5 10 1,2 3-460,3 4 1,-1 7 760,-6 13 0,-1 9 0,1 19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6.390"/>
    </inkml:context>
    <inkml:brush xml:id="br0">
      <inkml:brushProperty name="width" value="0.08571" units="cm"/>
      <inkml:brushProperty name="height" value="0.08571" units="cm"/>
      <inkml:brushProperty name="color" value="#E71224"/>
    </inkml:brush>
  </inkml:definitions>
  <inkml:trace contextRef="#ctx0" brushRef="#br0">1 110 8099,'21'31'116,"-6"-4"0,-1 9 0,3 3 192,3 2 0,1 2 0,1 1 0,-2-1 165,-6 1 1,5-3 0,-6-5 0,1-7 313,1-4 1,-3-4-296,2 1 0,-4-12 0,-8-10-342,6-12 1,-6-10 0,5-7 0,-4-7-446,-3-5 1,0-5 0,0-3 0,0-2-701,0 3 1,0-5 0,0 0 0,0-1 994,0 1 0,0 2 0,0 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4:47.215"/>
    </inkml:context>
    <inkml:brush xml:id="br0">
      <inkml:brushProperty name="width" value="0.06" units="cm"/>
      <inkml:brushProperty name="height" value="0.06" units="cm"/>
      <inkml:brushProperty name="color" value="#E71224"/>
    </inkml:brush>
  </inkml:definitions>
  <inkml:trace contextRef="#ctx0" brushRef="#br0">1677 358 8590,'0'22'247,"0"0"1,-2 0 0,-3-1 0,-2 1 16,2 0 1,-7 0-1,0 2 1,-3 2-147,1 4 1,1 6-1,-3-7 1,1 0-286,-2 2 1,5-4 0,0 7 0,0-3-225,0-4 1,4-3 0,-4-2 0,0 0 390,0-1 0,-2 1 0,-8 0 0</inkml:trace>
  <inkml:trace contextRef="#ctx0" brushRef="#br0" timeOffset="183">1351 445 8227,'19'10'240,"-2"2"79,-3 0 1,-6 8-1,4-6 1,0 3 11,0-2 1,-5 4 0,8-2 0,2 7 62,2 5 1,3 0 0,0-7 0,-1 0-469,1-1 1,0 1 0,2 0-1,3 0-1046,2 0 1,0-3 1119,-8-5 0,1 6 0,0-8 0</inkml:trace>
  <inkml:trace contextRef="#ctx0" brushRef="#br0" timeOffset="709">980 445 8438,'12'0'631,"-4"3"1,-16 2 0,-6 4-540,-5 3 0,-3 5 0,0 10 0,0 2-102,0-2 0,-7 4 1,0 0-1,0 3-243,-2 5 0,7 0 1,-5 0-1,4-6-30,4-1 1,6-3 0,3-7 512,2-1 0,6-8 1,11-4-1,7-2 53,6 1 1,9-1-1,0-7 1,0 0 106,2 0 0,1 0 1,4 0-1,-5 0-355,1 0 0,-8 0 0,8 0 0,-3 0-711,0 0 1,0 0-1,-8 0-1364,1 0 2040,-10 0 0,8 10 0,-8 2 0</inkml:trace>
  <inkml:trace contextRef="#ctx0" brushRef="#br0" timeOffset="948">567 1273 8211,'-13'10'1009,"4"-6"-651,9 11 1,9-10 0,6 2 0,7-5-371,7-2 1,-3 0 0,11 0 0,1 0-785,4 0 1,-6-7 795,0 0 0,0-20 0,8 3 0</inkml:trace>
  <inkml:trace contextRef="#ctx0" brushRef="#br0" timeOffset="1350">458 424 8238,'-37'19'0,"4"-2"3,1-3 0,-7 1 1,5 7-1,1-1 83,4 1 0,-3 10 1,1 4-1,-1 8 109,1 6 0,2-4 1,7 8-1,3-4-60,4 1 1,5 0-1,13-10 1,4-2-30,8-3 0,11-17 0,6 1 0,4-8 76,10-7 1,-3-12 0,11-8 0,-3-7-6,-1-7 1,4-5 0,-6-7 0,0 2-235,-7 3 0,1 0 0,-13-8 0,-3 3-76,-2 5 1,-11-5 0,-6 7-1,-5-2 0,-2-1 1,0 11 0,-2-3 0,-8 4-273,-12 4 1,-2-1 0,-12 3 0,0 2-110,2 2 1,-5 10 0,10-2 0,0 7 45,-3 7 0,8-2 468,-5 10 0,5 9 0,2 10 0</inkml:trace>
  <inkml:trace contextRef="#ctx0" brushRef="#br0" timeOffset="1850">2614 336 8472,'21'-7'-30,"1"0"1,-7-3-1,-1 3 841,3-8 0,-5 6-318,3 2 0,-10 7-374,2 7 1,-12-2-1,-7 12 1,-5 4-45,-7 6 1,-5 2 0,2-5 0,-4 3-101,-3 2 0,5 2 0,-5-4 1,0 4-3,0 3 1,0-5-1,-2 5 1,4-2-27,1-6 1,7 1 0,-5-3-1,7 0 164,7-4 1,6-11 58,9 6 0,2-10 0,5 2 0,10-5-20,10-2 0,0 0 0,7 0 1,-1 0-194,1 0 1,-5 0 0,8 0-1,-1 0-387,-2 0 1,4 0-1,-8 0 1,-4 0-459,-2 0 1,-2 0 0,-3 3 887,-4 4 0,4-5 0,-7 8 0</inkml:trace>
  <inkml:trace contextRef="#ctx0" brushRef="#br0" timeOffset="2066">2243 1120 8028,'3'13'871,"4"-6"0,5-5 1,10-2-1,2 0-1006,5 0 0,-2 0 0,7 3 0,0 1 135,-1 4 0,-6-1 0,4-7 0</inkml:trace>
  <inkml:trace contextRef="#ctx0" brushRef="#br0" timeOffset="2614">3354 10 8195,'0'-10'599,"0"10"0,0 17 0,0 15 0,0 1-108,0 6 0,0 2 0,0 3 1,0-1-176,0 1 0,2 7 0,3 0 1,2-3-367,-2-2 0,-2-10 0,-3-2 0,0-2-262,0-6 1,0-2-20,0-2 1,0-12 0,0-10-21,0-12 0,0-10 0,0-5 1,0-2-19,0 3 1,7 1 0,3 4 0,2-1 242,5 0 1,9 10 0,3 5 0,-2 4 238,-3 3 1,0 0-1,3 0 1,2 3 199,-2 4 1,-3 5 0,-2 10 0,-3 0 173,-5-1 0,-4 8 0,-10 3 0,0-1-46,0 1 0,-17 4 1,-7-7-1,-7-2-294,-8-3 0,-5 3 0,-4-3 0,-5-5-223,-3 1 1,8-11 0,-3-2 0,7-4-376,8-3 1,5 0-1,11-3 1,6-4 450,6-7 0,6-6 0,2-1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5:06.946"/>
    </inkml:context>
    <inkml:brush xml:id="br0">
      <inkml:brushProperty name="width" value="0.06" units="cm"/>
      <inkml:brushProperty name="height" value="0.06" units="cm"/>
      <inkml:brushProperty name="color" value="#E71224"/>
    </inkml:brush>
  </inkml:definitions>
  <inkml:trace contextRef="#ctx0" brushRef="#br0">751 349 8092,'-10'-22'217,"8"0"0,-8 1 1643,0-1-1070,8 10 0,-15 12 0,10 17 0,2 9-114,2 11 1,3 4 0,0 5 0,0 2-289,0 3 1,0 9-1,0-2 1,0 8-521,0 6 1,0-4-1,0 5 1,0-8-250,0-7 0,3-5 0,2-12 1,2-4-5064,-2-8 5444,7-15 0,0-14 0,10-12 0</inkml:trace>
  <inkml:trace contextRef="#ctx0" brushRef="#br0" timeOffset="233">598 284 8092,'22'-22'-330,"-3"0"1,-2 3 0,-2 4 1232,2 8 1,2 4-1,3 3 1,0 0-251,-1 0 0,1 3 1,0 2-1,0 4-200,0 3 0,-3 3 1,-5 7-1,-6 0-322,-6-1 1,-2 4-1,-2 1 1,-6 3-317,-6-2 0,-8 4 0,-5-2 1,-4-2-328,-3-3 1,0-2 0,-4 0 0,4-1-368,2 1 0,-4-10 0,7-2 0,2-3 879,3 0 0,2 1 0,1-8 0</inkml:trace>
  <inkml:trace contextRef="#ctx0" brushRef="#br0" timeOffset="718">1382 88 8051,'0'21'619,"0"-6"1,3-1-191,4 3 1,-5-5-1,8 3 1,0 2-113,4 2 1,-2 10 0,3 0 0,2-2-287,2-3 1,3-2-1,-3 0 1,-2-1-867,-2 1 0,-1-10 0,8-2 835,0 0 0,-1 2 0,1 10 0</inkml:trace>
  <inkml:trace contextRef="#ctx0" brushRef="#br0" timeOffset="1134">1687 131 8094,'-7'15'437,"-3"-1"1,0 3-45,1 2 1,-8 6 0,0 4 0,-7 9-105,-5 11 1,-3-1 0,6 8 0,-3-3-335,2-5 1,-5-2-1,3-4 1,5-6-1542,7-7 1586,-2-5 0,16-12 0,-6-2 0</inkml:trace>
  <inkml:trace contextRef="#ctx0" brushRef="#br0" timeOffset="1715">1447 218 6410,'-12'-9'1177,"0"6"431,5-4-742,5 4 1,-8 6-141,10 4 1,2 5-1,3 10 1,5 0-19,2 0 1,5 7 0,10 2 0,2 0-306,-3 1 1,6 7 0,-3-5-1,0-1-437,2-4 0,-7-4 0,5-4 0,-4 1-1825,-4 0 1,1-3 1858,0-4 0,0-5 0,-1-10 0</inkml:trace>
  <inkml:trace contextRef="#ctx0" brushRef="#br0" timeOffset="2083">1426 22 8033,'-22'0'114,"7"-7"0,1 0 0,-3 2 249,-2 2 0,-3 3 0,0 0 0,0 3 214,0 4 0,8 5 0,-1 12 0,-1 3-158,-4 2 0,6 17 0,2-2 0,-1 4-108,1 5 0,7 3 0,-2 9 1,5 3-27,2 5 0,9-6 1,6 8-1,4-2-573,3-1 1,2-9-1,3-12 1,2-10-684,-2-12 0,6-9 0,1-20 0,3 0-1040,-1 0 2011,-9-10 0,14-21 0,-7-15 0</inkml:trace>
  <inkml:trace contextRef="#ctx0" brushRef="#br0" timeOffset="2267">1796 44 8033,'7'22'65,"3"0"1,0 2 226,-1 5 0,6-3 0,-6 11 1,1 1 523,0 4 0,4 4 1,-6 2-1,-4 3-588,-1-3 1,-3-2 0,0-2-1,-3-1-524,-4 1 0,-3-1 296,-4 1 0,-15-1 0,5 1 0</inkml:trace>
  <inkml:trace contextRef="#ctx0" brushRef="#br0" timeOffset="2869">141 1329 7369,'-22'0'-12,"0"0"1,1 0 0,-1 0 3575,0 0-2998,0 0 1,13 2 0,11 3-1,20 2 120,19-2 1,22 0 0,21 0 0,-34-1 0,2-1-290,9 0 0,1-1 0,4-1 0,2-2 0,7-2 0,2-1 0,4-3 0,0-1-103,3-1 1,1-1 0,4-1 0,-1 0 0,0 0 0,-2 0-1,-2 0 1,-3 0-229,-8 0 1,-3 1-1,-11 3 1,-2 2-1,32-3 1,-14 6-979,-17 2 0,-19 0-3850,-10 0 2339,-14 0 1,-15 0 2422,-15 0 0,-14 10 0,-5 2 0</inkml:trace>
  <inkml:trace contextRef="#ctx0" brushRef="#br0" timeOffset="3317">1143 1699 8225,'9'-2'489,"-9"-3"674,-12-3 0,-7 1 0,-5 7 0,-3 0-237,-2 0 1,-10 3-1,3 4 1,-3 7-632,3 6 0,-5 11 0,7 6 1,-2 4-322,-1 2 0,11 1 0,-1-3 0,10-5-680,10-7 0,7 0 0,7-5-294,8-4 0,4-13 0,5-2 0,3-8 637,2-4 1,2-10 0,-4 5-1,2-2 175,-2-1 1,-3 8 0,-2-5 475,-1 2 0,-6 3 0,-3 9 519,-2 6 0,-3 6 0,-5 15 0,3 7-166,2 6 1,1 3-1,-8 4 1,0 4-692,0 3 1,0-5 0,0 4-1,0-2-451,0-4 1,2-3 0,3-5 0,2-5-2601,-2-7 3101,-3-5 0,-2-11 0,0-4 0</inkml:trace>
  <inkml:trace contextRef="#ctx0" brushRef="#br0" timeOffset="3500">772 2418 8148,'0'21'1077,"0"1"0,3-7 1,4-3-778,8-3 1,4-1 0,3-8-1,2 0-175,5 0 1,-2-8 0,9-1 0,3-1-757,2 0 0,2-7 0,1 3 631,-1-5 0,1-13 0,-1-2 0</inkml:trace>
  <inkml:trace contextRef="#ctx0" brushRef="#br0" timeOffset="3684">1752 1786 8141,'0'15'886,"0"-1"1,0-7 0,0 8-438,0 2 1,-2 2 0,-3 3 0,-2 0-331,2 0 1,-5-1-1,1 4 1,-1 1-511,0 3 0,-7 0 1,5-7-1,-2 2-2860,-1 5 3251,10-14 0,-24 14 0,5-17 0</inkml:trace>
  <inkml:trace contextRef="#ctx0" brushRef="#br0" timeOffset="3849">1447 1939 8117,'15'9'0,"-3"6"186,-2 4 0,4 3 0,-4 0 1,2-1 265,5 1 1,2 0-1,6 0 1,1 2-175,3 5 0,3-12 0,-6 5 0,3-3-1108,-2 0 0,4-6 830,-2-6 0,0 5 0,-7 0 0</inkml:trace>
  <inkml:trace contextRef="#ctx0" brushRef="#br0" timeOffset="4117">1687 1525 8117,'-34'22'0,"3"-3"0,2-2 369,0-3 1,-3 1-1,6 7 1,-3 2 122,2 5 0,-5-2 1,3 9-1,3 5-28,2 7 1,4 1 0,6 6-1,6 1-156,6 0 1,2 4-1,0 10 1,2 1-134,6-9 1,11-6 0,13-15 0,1-2-555,6-3 1,2-19 0,3-2-1,-1-13-405,1-9 1,-1-8 0,1-11 0,-3-6-766,-5-2 1,-4-2 1548,-10-7 0,-1-11 0,1-1 0</inkml:trace>
  <inkml:trace contextRef="#ctx0" brushRef="#br0" timeOffset="4301">1970 1481 8117,'19'10'-366,"-2"2"1,-5 3 426,-2-1 1,5 3-1,-6 10 1,3 4 1200,5 3 0,-5 5 0,1 9 0,-1 5-64,0 3 0,-5 2 1,5 10-1,-2 2-699,-5 2 1,-3 1-1,-2-8 1,0 1-668,0-1 1,-10-2 0,-4-7 0,-5-13-1332,-3-11 1,0-11 1498,0-6 0,0-5 0,1-10 0</inkml:trace>
  <inkml:trace contextRef="#ctx0" brushRef="#br0" timeOffset="4634">2732 1351 7991,'22'0'5478,"-7"0"-3924,-1 0 0,1 0-1135,6 0 0,1 7 1,0 0-1,0-2-387,-1-3 0,1-2 0,0 0 0,0 0-284,0 0 0,-1 0 0,4 0 1,1-2-1783,3-5 1,0 2 2033,-7-10 0,0 1 0,0-8 0</inkml:trace>
  <inkml:trace contextRef="#ctx0" brushRef="#br0" timeOffset="4800">3277 980 7991,'-34'0'501,"-7"0"1,4 0 0,-4 0 628,-2 0 0,-1 3 0,-2 2 0,-5 4-521,-7 3 0,3 1 0,-1 3 0,3-3-688,4-4 0,-1 6 0,4-8 0,7-2 79,5-3 0,5-2 0,7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5:23.062"/>
    </inkml:context>
    <inkml:brush xml:id="br0">
      <inkml:brushProperty name="width" value="0.06" units="cm"/>
      <inkml:brushProperty name="height" value="0.06" units="cm"/>
      <inkml:brushProperty name="color" value="#E71224"/>
    </inkml:brush>
  </inkml:definitions>
  <inkml:trace contextRef="#ctx0" brushRef="#br0">574 566 8025,'0'-12'2207,"0"-7"-1877,0 16 1,0 3-1,0 15-245,0 4 0,8 3 1,1 0-1,1 0-53,0-1 1,4 1 0,-4 0-1,2 0-244,5 0 1,-5 7 0,3 0-1,1-3 29,4-2 0,-6-2 1,-2 0-1,1 0 186,-1 0 1,-8-1 0,6 1 434,0 0 0,-10-3-142,0-4 1,-3-6 0,-14-9 0,-4 0 39,-6 0 1,-12 8 0,3-1-1,-5 0-32,-3 3 1,-6 2-1,-1 7 1,2-2-202,3-2 0,10-1 1,2 8-1,3 0-595,4 0 0,3-1 0,5 1-329,4 0 0,5 0 0,13-3-821,4-4 1642,5-6 0,20-18 0,2-4 0</inkml:trace>
  <inkml:trace contextRef="#ctx0" brushRef="#br0" timeOffset="581">618 675 8168,'-7'-22'61,"-1"1"1,1 6 735,7 1-397,0 9 1,0-2 0,3 16 0,1 11 86,4 6 1,9 13-1,-3-3 1,5 5-78,3 3 0,0-1 0,2 1 0,3 0-265,2-1 0,0 1 0,-7-1 0,-1-2-386,1-4 0,0 1 0,0-9 0,-3-2-1347,-4-3 1588,4-2 0,-7-10 0,10-2 0</inkml:trace>
  <inkml:trace contextRef="#ctx0" brushRef="#br0" timeOffset="1051">1097 1176 8160,'10'12'695,"-5"-2"-394,9-10 1,-7 0-1,8 0 1,-1-3 109,-2-4 0,8 2 0,-6-9 1,6-1-133,1 3 0,1-7 1,-2 4-1,-3-4-159,-3-3 1,-2 0 0,5 1 0,-5-1-63,-2 0 1,-3 0-1,-7 1-158,0-1 0,-2 2 0,-6 3 65,-6 3 0,-8 9 1,-4-2-1,-4 7 270,4 7 1,2 5 0,2 10-1,0 0 36,0 0 1,1 7 0,1 2 0,3 0-99,3 1 0,9 7 1,-2-5-1,4 2-140,3 0 0,3-7 0,4 5 0,10-5-365,9-10 0,8 1 0,10-13 1,2-2-1523,5-3 0,-5-11 1854,4-6 0,6-14 0,0-5 0</inkml:trace>
  <inkml:trace contextRef="#ctx0" brushRef="#br0" timeOffset="1484">1402 457 8239,'-10'-21'1136,"8"9"0,2 2 0,14 10 1,6 0-889,1 0 0,4 0 1,1 0-1,6 0-623,2 0 1,-5-7 0,4-1 0,-1 4-1043,-5 1 0,-1-4 1417,3 0 0,5-20 0,10 3 0</inkml:trace>
  <inkml:trace contextRef="#ctx0" brushRef="#br0" timeOffset="1818">1772 22 7828,'-10'-12'927,"8"2"0,-15 13 0,10 4-669,2 7 1,3 8 0,2 5 0,2 4-177,5 3 1,-2 2 0,10 8-1,-1 2-224,-2 5 0,8-13 1,-6 4-1,5-6 51,3-2 1,0-8 0,0 1 0,0-8-1,-1-4 0,-6-10 129,-1 2 1,-9-14 0,2-8-27,-4-4 1,-13 4 0,-4 1-1,-6-1 46,-1 3 1,-1-5 0,0 10-1,0 2 58,0 3 1,1 2 0,-4 0 0,-1 0-77,-3 0 1,0 9 0,7 6 0,3 7-350,4 7 1,-4-5-1,7 7 1,0-2-860,4 0 1,6 0 1167,2-7 0,10 0 0,2 0 0</inkml:trace>
  <inkml:trace contextRef="#ctx0" brushRef="#br0" timeOffset="2033">2360 261 8019,'-19'22'263,"4"0"1,-2 0-1,8 2 1,-4 3-176,-3 2 0,3 7 0,1-5 0,0 3-349,0 5 1,5-5-1,-5 0 1,0-3 260,0-4 0,7 7 0,-5 0 0</inkml:trace>
  <inkml:trace contextRef="#ctx0" brushRef="#br0" timeOffset="2200">2077 240 8019,'0'21'1993,"0"1"-1570,0 0 0,10 0 1,4 0-1,5-1-270,3 1 1,7 7-1,3 0 1,-1-2-693,1-3 539,6-2 0,-13 9 0,6 3 0</inkml:trace>
  <inkml:trace contextRef="#ctx0" brushRef="#br0" timeOffset="2915">182 1612 8046,'-24'-3'0,"-2"-2"227,-3-2 1,0 0 0,7 7 1260,0 0-1216,0 0 1,15 0 0,12 2 0,19 3 36,15 2 1,11 8-1,23-5 1,12-1-210,14 1 0,-43-5 0,2 0 0,10-3 1,2 0-1,3 2 0,1 0-84,4-1 1,1-2 0,8-3-1,1-3 1,5-1 0,2-2-1,3-2 1,0 0 1,-30 3 0,1 0 1,-2 0-1,22-3 1,-2 0-1,-3 1 1,-3 1-1,-13 2 0,-3 0 4,-12 1 1,-2 1-1,36-4 1,-26 8-845,-11 0-1286,-18 0 2108,-23 0 0,-18 0 0,-3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5:40.016"/>
    </inkml:context>
    <inkml:brush xml:id="br0">
      <inkml:brushProperty name="width" value="0.06" units="cm"/>
      <inkml:brushProperty name="height" value="0.06" units="cm"/>
      <inkml:brushProperty name="color" value="#E71224"/>
    </inkml:brush>
  </inkml:definitions>
  <inkml:trace contextRef="#ctx0" brushRef="#br0">0 0 11659,'22'0'645,"7"0"1,2 0 0,3 0-732,5 0 1,9 8 0,5-1 0,1-2-1406,-1-3 1491,7-2 0,-4-10 0,9-2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5:40.142"/>
    </inkml:context>
    <inkml:brush xml:id="br0">
      <inkml:brushProperty name="width" value="0.06" units="cm"/>
      <inkml:brushProperty name="height" value="0.06" units="cm"/>
      <inkml:brushProperty name="color" value="#E71224"/>
    </inkml:brush>
  </inkml:definitions>
  <inkml:trace contextRef="#ctx0" brushRef="#br0">566 652 8047,'-43'0'168,"-1"0"1,1 0-1,-1 0 1,1 0 189,-1 0 1,-4 0 0,2 2 0,5 3-626,-1 2 267,1 0 0,-2-7 0,-1 0 0</inkml:trace>
  <inkml:trace contextRef="#ctx0" brushRef="#br0" timeOffset="666">1503 42 7977,'-22'-19'860,"0"4"1,10 8-1,5 14-266,4 8 1,3 14-1,0 7 1,0 8-259,0 6 0,0-4 0,0 5 1,0-7-331,0-8 1,0 5-1,0-5 1,0 3-133,0-3 1,0-4 0,0-10-126,0-1 1,-2-9 0,-3-7-155,-2-10 0,0-9 0,7-13 0,0-4 104,0-3 0,2 5 1,5-5-1,8 0 84,4 0 1,3 15-1,0-3 1,0 5 274,-1 5 0,4-5 0,1 10 0,3 2 325,-2 3 1,-3 11 0,-2 6 0,-3 4 32,-4 3 1,2 7 0,-10 3-1,-2 1-134,-3 6 0,-14-5 0,-7 0 0,-10-3-217,-5-4 1,-3 4 0,-6-4 0,-1-5-286,1-5 1,-8-3 0,0 6 0,3-6-369,2-7 0,2-4 1,1-3-1,2-3-1956,4-4 2544,6 5 0,9-27 0,0 4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5:41.811"/>
    </inkml:context>
    <inkml:brush xml:id="br0">
      <inkml:brushProperty name="width" value="0.06" units="cm"/>
      <inkml:brushProperty name="height" value="0.06" units="cm"/>
      <inkml:brushProperty name="color" value="#E71224"/>
    </inkml:brush>
  </inkml:definitions>
  <inkml:trace contextRef="#ctx0" brushRef="#br0">240 676 8037,'-2'-22'-1631,"-3"0"3397,-2 0-1362,-10 10 0,14 15 1,-4 16-1,5 12 2,2 11 0,0-4 0,2 16 1,5-1-253,8 5 1,-3 5-1,2 4 1,6 4-256,6 1 1,-1 8 0,4-7-1,-5-6-366,-2-6 0,2-15 0,2-12 158,3-3 1,1-11-1,-11-16 438,-5-8 0,-4-9 1,-10-11-1,0-2 139,0-3 1,-2-8 0,-3 8 0,-5 3-51,-2 2 0,-2-1 0,-8 1 1,-2 0-91,-5 5 1,4 4-1,-6-2 1,2 5 136,0 2 1,-3 3 0,3 9-1,-7 6 44,-5 6 0,5 8 0,2 5 0,2 4-312,6 3 1,4-7-1,7 4 1,8-2-298,5 0 1,2-7-1,2-8 1,5 1-379,8-3 0,7-2 0,7-8 678,7 5 0,5-4 0,3 6 0</inkml:trace>
  <inkml:trace contextRef="#ctx0" brushRef="#br0" timeOffset="564">850 1373 6856,'0'21'460,"0"1"1,0-7-1,2-3 888,6-3-541,-6-1 1,17-8-529,-4 0 0,4-10 0,3-2 0,0-3-83,0 1 0,-1-1 0,1-6 0,0-1-74,0 0 1,-3 0 0,-2-2 0,-2-3-193,1-2 0,-6 0 1,-3 8-517,-4-1 1,-3 0 206,0 0 1,-10 10 0,-4 5 0,-6 4 73,-2 3 0,-7 0 0,0 3 0,3 4 376,2 8 0,2 6 1,0 8-1,3 5 562,4 0 0,-2 7 1,8-4-1,-1 4 86,0 2 0,3 8 0,7-3 0,2-4-618,6-5 0,4-13 1,10 6-1,2-6-503,5-4 0,-3-5 0,11-17 0,-1-2-245,-2-6 1,5-11 646,-10-10 0,9-19 0,-4 2 0</inkml:trace>
  <inkml:trace contextRef="#ctx0" brushRef="#br0" timeOffset="797">1111 741 9028,'0'-12'1309,"3"2"0,4 10 0,7 0-1566,6 0 1,4 0 0,3 0 0,2 0-224,-3 0 0,6-2 0,-3-3 480,-3-2 0,8-10 0,0 5 0</inkml:trace>
  <inkml:trace contextRef="#ctx0" brushRef="#br0" timeOffset="1217">1677 22 8037,'10'-12'667,"-7"3"1,6 21 0,-9 7 0,0 10-204,0 5 1,0 2-1,3 8 1,1-1-180,4 1 0,1 2 1,-4 5-1,5 4-233,2 1 0,0-3 0,5-9 0,-2-3-373,2-5 1,2-4-1,3-13-201,-1-4 0,1-8 298,0-14 1,-10-6 0,-5-11-1,-7-2 220,-7-3 1,2 2 0,-9 10-1,-6 3-16,-6-3 1,-1 4 0,-7 1 0,3 3 66,4 4 0,-4 2 0,2 3 0,0 0 141,-3 0 1,8 0-1,-5 3 1,5 2-336,2 2 0,7 10 1,3-3-1,3 6-330,4 2 1,2-1 0,6 1-1697,4 0 2173,5 0 0,10-1 0,0 1 0</inkml:trace>
  <inkml:trace contextRef="#ctx0" brushRef="#br0" timeOffset="1450">2244 393 8022,'-3'14'447,"-4"1"0,2-8 0,-7 7 10,2 3 1,-4 3 0,4 4 0,-2 2-308,-5 4 0,5 1 1,0-4-1,0 4-294,0 3 0,4 0 0,-6 5 0,-1-3-216,3 3 1,0-8 359,5-2 0,5-5 0,-8-2 0</inkml:trace>
  <inkml:trace contextRef="#ctx0" brushRef="#br0" timeOffset="1649">2004 414 13367,'0'22'1035,"10"7"1,4 3-1,8 1-371,7 6 0,5 5 0,10 4 0,-1 3-676,1-3 0,-1-2 1,-2-5-1,-4-2-1422,-8-3 0,-5-16 1434,-2 2 0,-1-5 0,1 4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5:57.942"/>
    </inkml:context>
    <inkml:brush xml:id="br0">
      <inkml:brushProperty name="width" value="0.06" units="cm"/>
      <inkml:brushProperty name="height" value="0.06" units="cm"/>
      <inkml:brushProperty name="color" value="#E71224"/>
    </inkml:brush>
  </inkml:definitions>
  <inkml:trace contextRef="#ctx0" brushRef="#br0">23 22 8119,'0'41'0,"0"-4"176,0-8 1,-3 5 0,-2 2 0,-2 7 243,2 8 0,3 7 1,2 15-1,0 9-178,0 10 0,0-41 1,0 2-1,0 7 1,0 1-1,1 4 0,0 1-136,3 0 1,0 1-1,-3 0 1,0-1-1,3-2 1,2 0 0,-2-1-1,1 0-105,3 0 0,-1-3 1,-2-8-1,0-2 1,4 42-1,-2-19-312,1-13 0,1-12 1,-4 1-1,3-10-632,-4-10 0,6-5-1093,-3-2 1132,10-10 0,-14-12 904,4-15 0,5-14 0,0-5 0</inkml:trace>
  <inkml:trace contextRef="#ctx0" brushRef="#br0" timeOffset="268">349 0 8103,'0'25'78,"0"4"1,-7 7-1,0 15 1,2 12 416,3 14 1,2 15 0,0-35 0,2 2 0,0 4-1,1 0-125,0 4 1,1 2-1,0 2 1,-1 3-1,-1 5 1,-1 1-1,1 3 1,1-1-271,-1 0 0,3 0 0,3-1 0,1-2 0,-3-7 0,0-1 0,0-5 0,0-1-63,-2-5 0,-1-2 0,0-4 1,-1-1-1,3 39 0,2-20-270,-2-16 1,-3-10 0,-2-5-1801,0-5 1,3-12 2032,4-9 0,5-20 0,10 3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6:00.842"/>
    </inkml:context>
    <inkml:brush xml:id="br0">
      <inkml:brushProperty name="width" value="0.08571" units="cm"/>
      <inkml:brushProperty name="height" value="0.08571" units="cm"/>
      <inkml:brushProperty name="color" value="#66CC00"/>
    </inkml:brush>
  </inkml:definitions>
  <inkml:trace contextRef="#ctx0" brushRef="#br0">174 705 8142,'10'43'68,"-8"1"1,8-3 0,-10-2 88,0-3 1,3 0 0,1 5 0,4-4-92,-3-8 1,-3-5 0,-2-2-161,0-1 1,0-11 0,0-10 0,0-12-38,0-7 1,0-13 0,0-4-1,0-5 66,0-3 0,0-7 0,-2-2 1,-6-3 157,-6-4 0,2 4 0,-3-2 0,1-2-87,2-3 0,-8-5 1,6-2-1,-6-3 31,-1 3 1,1 12 0,3 7-1,5 8 260,2 6 0,3 20-130,7 25 0,0 16 0,3 27 0,4 9 35,7 10 1,6 1-1,2 6 1,-1 0 5,1 1 1,0-15 0,0 0-1,-1-10-202,1-12 0,2-7 1,3-15-1,2-4 35,-2-8 1,-1-21-1,-2-11 1,3-6-26,0-8 0,-15-9 0,7-3 0,-7 3-127,-7 2 0,0 0 1,0-3-1,2-2-99,-2 3 1,-3 4-1,-4 6 1,-5 4-85,-8 2 0,5 3 0,1 8 244,-1-1 1,0 12 315,-4 10 1,4 20 0,10 16 0,0 7 195,0 8 1,0 5 0,0 9 0,3 0 18,4 1 1,-2 2 0,7 2 0,-3 2-443,-4-2 1,7-2 0,0-2 0,3-1-840,0 0 0,-3-12 1,5-7-1,-3-9-365,3-6 0,2-2 0,3-9 1165,0-6 0,0-4 0,-1-10 0</inkml:trace>
  <inkml:trace contextRef="#ctx0" brushRef="#br0" timeOffset="368">915 748 8142,'0'-34'64,"0"-4"1,0 9 0,-3 4 555,-4 8 0,-5 8 0,-10 9 9,0 0 1,-2 12 0,-2 7-1,-3 10-234,2 5 1,3 5 0,2 9 0,3 3-338,4-3 1,-2-9 0,10-3-1,2 1-439,3-3 1,2 4-1,0-9-168,0-2 0,9-10 0,6-5 0,4-5 92,3-9 1,0-8-1,0-12 1,-1-2 273,1-5 1,-7 2 0,-1-9 0,1 0 77,-3 2 0,5-7 1,-8 7-1,1 0 149,0 5 1,-1-2 0,-4 2 216,3 2 0,1 5-39,-2 8 0,-4 14 0,4 14 0,-4 6 119,-3 1 1,0 4 0,0 1 0,0 6-84,0 2 1,0-8 0,0 6-1,0-3-182,0 0 0,7 0 1,0-5-1,-2 2-436,-3 4 0,1-9 1,2-6-1,2 2-1012,-2 2 1,7-7 1371,2-5 0,6-4 0,1-3 0</inkml:trace>
  <inkml:trace contextRef="#ctx0" brushRef="#br0" timeOffset="585">1329 639 8142,'9'-34'-597,"-6"3"0,4 9 2815,-5 0-1736,-2 10 0,0 5 0,0 14 0,0 10-332,0 10 0,-7 7 0,-3 9 0,-2 1-184,-5-1 1,5 1-1,-2 2 1,-1 2-205,3 3 1,-7 0-1,7-10 1,0-2-798,4-3 0,-1-9 1,-1-1 1034,-2-9 0,-3 3 0,-6-8 0</inkml:trace>
  <inkml:trace contextRef="#ctx0" brushRef="#br0" timeOffset="918">1045 574 8142,'0'-22'799,"0"0"1,3 20-1,2 9 1,4 13-430,3 9 0,-4-3 0,6 11 1,3 1-245,3 3 1,1-4 0,1-1 0,2 0-341,5-2 1,-4 0 0,4-10 0,-3 0-632,3-4 0,-5-11 1,5 4-1,-4-4 205,-4-4 0,-6-12 1,-3-8-1,0-4 640,0-3 0,-7-2 0,2-3 0,-2-4 0,2-3 0,-4 5 0,4-5 0,-4 3-133,-3 4 1,0-4 0,2 2 1284,5 2 1,-2 12 0,7 11-214,-2 8 1,7 8-1,-3 13 1,6 4-513,1 7 1,4 0-1,1 3 1,3 2-486,-2-2 0,-1 0 0,1 2 0,2-3-681,-2-1 0,-3-13 0,-2-2 739,-1-13 0,1 3 0,0 1 0</inkml:trace>
  <inkml:trace contextRef="#ctx0" brushRef="#br0" timeOffset="1067">1633 226 8114,'-14'-10'879,"-1"-2"1602,-2 0-1642,-2-8 0,0 20-1092,4 0 253,6 0 0,9 20 0,0-8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6:05.093"/>
    </inkml:context>
    <inkml:brush xml:id="br0">
      <inkml:brushProperty name="width" value="0.08571" units="cm"/>
      <inkml:brushProperty name="height" value="0.08571" units="cm"/>
      <inkml:brushProperty name="color" value="#66CC00"/>
    </inkml:brush>
  </inkml:definitions>
  <inkml:trace contextRef="#ctx0" brushRef="#br0">22 651 7833,'0'12'1172,"-7"-5"-1202,0-14 0,0 0 0,7-13 0,0-6-33,0-6 1,0 3-1,0-7 1,0-3-37,0-2 0,7-5 1,3-2-1,-1-3 14,1 3 1,7 9 0,-5 5 0,2 3 279,1 4 0,-8 12 0,8 8-35,2 5 0,0 11 0,-3 8 0,-4 8 76,-1 4 0,-6 9 0,7-4 0,-3 2-124,0 1 0,0-11 0,-7 3 0,0-4-201,0-4 0,8 1-56,-1 0 73,0-10 0,-9-12 1,-3-15-1,-2-6 53,2-8 1,2-5-1,3-7 1,0 2 7,0 3 0,0 2 1,0-5-1,0 5-85,0 3 0,3-3 0,2 10 0,4 7 118,3 5 0,-4 4 0,6 11 110,3 4 0,0 8 0,0 11 0,-5 6 123,-2 2 1,-1 2 0,-4 7 0,3 1-204,-4-1 0,-1 1 0,-3 2 0,0 0-339,0-2 0,0 4 1,0-14-168,0 0 578,0-3 0,0-36 0,0-12 0,0-12 43,0-9 0,0-4 0,0-1 1,0-1 9,0 1 1,7-8 0,3 3 0,2 4-53,5 5 0,0 13 0,0-3 1,-3 4-21,3 4 1,2 9-1,3 7 1,0 10-150,0 9 1,-3 8-1,-2 7 1,-5 7-379,-2 5 0,4-4 1,-4-1-1,0 0-468,-1-2 1,1 5 0,-5-10 889,2-3 0,10 8 0,-5 0 0</inkml:trace>
  <inkml:trace contextRef="#ctx0" brushRef="#br0" timeOffset="898">806 128 8220,'0'-29'0,"0"0"397,0 3 0,-9 4 179,-6 7 1,-2 8 0,0 14-71,3 8 1,9 14-1,-2 7 1,2 5-309,-2 3 1,4-3 0,-4-2 0,7-3-316,7 3 1,-2-1-1,9-1 1,1-8-192,-3-5 0,7-5 1,-2-2-1,8-5 46,4-2 1,0-3-1,-8-9 1,4-5-139,4-8 0,-5-4 0,5-6 1,-7-1 66,-8-3 0,3-7 0,-7 4 0,-1 1 212,1-1 1,5 3-1,-8 7 1,-2 1 503,-3-1 154,-2 0 0,0 12 0,0 10 155,0 12 1,0 8 0,0 2 0,0-1-275,0 1 1,0 2 0,3 3-1,1 2-619,4-2 1,1-10 0,-4-3 0,5 1-369,2-3 0,3 5 0,6-10-509,1-2 0,-7 4 0,-1-1 356,3-4 0,-5-1 994,3-3 224,-10 10 0,4-6 773,-9 11-885,0-10 1,0 2-1,0-14-301,0-8 0,0-4 1,0-3-1,0-2 16,0-5 0,0 5 0,0-8 0,0 3-88,0 0 0,0-7 0,0 4 1,0 1 53,0 0 1,7 1-1,1 9 1,-1 1-13,3 6 1,-6 4-1,11 13-37,2 4 1,-5 5-1,0 12 1,-2 3-15,-5 2 0,4 9 0,-1-4 0,-4 0-56,-1-5 1,-3-5-1,0-2 1,2 0 113,6 0 1,-6-8 84,5 1 0,-7-10 1,-5 0-1,-2-10-198,2-10 1,0-11-1,1-6 1,-4-2 22,3-5 0,3 6 0,2-1 0,0 2 66,0 6 0,0-1 0,2 3 0,3 0 78,3 4 0,9 13 0,-3 0 98,5 4 1,3 6 0,-2 4 0,-4 8 50,-1 4 1,0 3 0,6-1 0,-1 1-204,-6 0 0,3 0 1,-10 0-1,1-1-67,1 1 0,-6 0 0,4 0 0,-5-1-145,-2 1 0,0-7 0,-2-3-27,-5-2 0,2-6 0,-7-11 135,2-7 1,0-6-1,6-4 1,-4-3 197,3-2 1,3-7 0,4 7 0,3 2 29,3 3 0,6 2 0,-4 1 0,2-1-15,5 0 0,2 10 0,5 5 0,3 4-140,2 3 1,2 3-1,-4 4 1,0 10-624,-8 10 1,0-1 0,-11 11 0,-1 1-3495,3 3 4088,-8 3 0,8-1 0,-10 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06.312"/>
    </inkml:context>
    <inkml:brush xml:id="br0">
      <inkml:brushProperty name="width" value="0.08571" units="cm"/>
      <inkml:brushProperty name="height" value="0.08571" units="cm"/>
      <inkml:brushProperty name="color" value="#66CC00"/>
    </inkml:brush>
  </inkml:definitions>
  <inkml:trace contextRef="#ctx0" brushRef="#br0">262 132 8345,'-22'0'-466,"0"0"0,0 0 1,0 0-1,1 0 409,-1 0 0,0 12 1,0 10-1,1 11 375,-1 9 0,7 3 1,3 4-1,3 2-140,4-3 0,2-2 1,6-2-1,4-3-56,7-5 1,13-14 0,5-15-1,-1-5 222,0-2 0,6-12 0,-8-7 0,-3-10-57,-1-5 0,-6 0 0,-2-4 0,-5 1-260,-2-1 0,-3 4 0,-7 0 1,-3 0-144,-4 0 1,2 7-1,-9-2 1,-6 5-625,-6 2 0,2 8 1,-5 2 17,4 2 1,4 3 0,-1 7 721,0 0 0,10 10 0,-7 2 0,7 9 0</inkml:trace>
  <inkml:trace contextRef="#ctx0" brushRef="#br0" timeOffset="284">654 66 7873,'-22'0'-841,"7"0"1,1 0 916,-3 0 0,-3 0 0,-1 3 485,-1 4 1,-7 5 0,2 12 0,5 3-282,6 2 1,1 10 0,-4-3 0,2 5-313,2 3 1,10-1 0,-2 1 0,5-1 4,2 1 0,7-1 1,3-1-1,4-6-478,10-7 1,-2-12-1,10-5 1,-3-2 38,0-6 0,2-4 0,-4-7 466,2-7 0,9-6 0,-4-2 0</inkml:trace>
  <inkml:trace contextRef="#ctx0" brushRef="#br0" timeOffset="555">915 110 8179,'0'-15'-1299,"0"1"1299,0-3 0,-3 7 0,-4 3-55,-7 5 1,2 2 0,-3 0-1,-2 2 414,-2 5 1,-3 8 0,0 14 0,0 7-170,1 5 0,-1 3 1,3 2-1,2 2-35,2 3 1,10 0 0,-2-8 0,7-2-162,7-4 1,0 1 0,13-9 0,4-2-246,0-3 1,8-12 0,-1-4 0,1-6-332,-1-2 1,5 0-1,-7 0 582,-2 0 0,7-10 0,0-2 0</inkml:trace>
  <inkml:trace contextRef="#ctx0" brushRef="#br0" timeOffset="1131">1133 175 6880,'-15'15'0,"3"-1"43,2 3 1,-7 3 0,3 1 0,-3 3 290,2 6 0,-2 1 0,10 8 0,2-3-195,3 3 1,2-1 0,0 1 0,0-5-393,0-3 0,10-9 0,4-10 80,6-2 0,1-5 0,1-12 0,0-8-131,0-4 1,4-5 0,-2-3-1,-4-5 304,-1-1 0,-7 4 0,3-5 0,-1 0 0,-2 0 0,-2 7 0,-10-2 0,2 5-121,6 2 0,-6 1 512,5-1 0,-7 10-38,-7 4 1,5 16-1,-6 6 1,6 6-59,2 1 1,0 8-1,0 0 1,0-2-160,0-3 1,0-2 0,0 0-881,0-1 1,2 1 0,6-2 214,6-6 1,6 3-1,1-10 529,1-2 0,-7-2 0,-1-3 0,3 0 0,-5 0 0,0 2 0,-2 5 0,-3-2-68,-7 10 0,0-1 1334,0 8-777,0-10 0,0-12 0,0-14-255,0-6 0,0-9 1,0-2-1,3-3-114,4-5 1,-5 5 0,8-2 0,-3 0-407,1 2 1,8-5-1,-3 10 1,1 2-271,1 3 1,-1 5-1,8 2 1,0 5 555,-1 2 0,1-7 0,0 5 0</inkml:trace>
  <inkml:trace contextRef="#ctx0" brushRef="#br0" timeOffset="1365">1960 66 8159,'22'-9'-379,"-3"4"0,-4-10 103,-8-2 1,-7 8 0,-7 1 776,-8 6 0,-4 2 1,-3 0-1,0 2-223,1 6 1,-1 6 0,0 13 0,3 4-230,4 3 0,-2-5 0,10 7 0,2 1 23,3-3 1,2 7 0,0-7 0,2 2 131,5 0 1,3-9 0,7 2 0,-3-5 579,3-2 1,-7-8-602,-3 1 0,-9-3 0,-10 2 0,-12-6-1075,-8-6 1,-4-2-1,-8 0 892,1 0 0,-10 10 0,-3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6.691"/>
    </inkml:context>
    <inkml:brush xml:id="br0">
      <inkml:brushProperty name="width" value="0.08571" units="cm"/>
      <inkml:brushProperty name="height" value="0.08571" units="cm"/>
      <inkml:brushProperty name="color" value="#E71224"/>
    </inkml:brush>
  </inkml:definitions>
  <inkml:trace contextRef="#ctx0" brushRef="#br0">0 128 8085,'0'51'0,"0"0"0,0 0 224,0 2 1,0-5 0,0 8 0,0-3-30,0-4 1,10-6-1,4-4 1,6-5-9,1-3 0,1-11 0,2-13 0,3-5-170,2-2 0,0-2 0,-5-5 1,3-10-107,2-10 0,-7 1 0,-8-11 1,3 1-171,2 2 0,-6-7 0,-6 5 0,-2-3 7,2 3 1,-5-6 0,6 6 0,-6-5-109,-2-3 1,-7 3 0,-3 3 0,-2 4 359,-5 2 0,5 3 0,-3 10 0,-2 4 60,-2 8 0,-3 7 0,3 10 0,2 12 744,3 11 0,1 11 0,-1 4 0,7 3 334,4-2 0,3 4 1,0-2-1,3-3-472,4-2 1,7 5 0,13-3 0,7-4-836,7-5 0,0-13 0,17 3 1,3-5-2142,2-2 2310,2-10 0,0-2 0,1-10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04.063"/>
    </inkml:context>
    <inkml:brush xml:id="br0">
      <inkml:brushProperty name="width" value="0.08571" units="cm"/>
      <inkml:brushProperty name="height" value="0.08571" units="cm"/>
      <inkml:brushProperty name="color" value="#66CC00"/>
    </inkml:brush>
  </inkml:definitions>
  <inkml:trace contextRef="#ctx0" brushRef="#br0">474 524 8313,'-14'0'258,"-1"0"1,3 2 0,-5 3 0,3 5 41,-3 2 0,5 2 0,-3 8 0,-2 2-45,-2 5 1,-3 5 0,3 10-1,4-1-110,8 1 1,5-1 0,2-2 0,0-4-144,0-8 0,9-8 0,8-6 1,10-8 158,9-4 0,-2-20 0,0-7 0,0-8-27,0-7 0,-8 1 0,1-1 0,-8 5-106,-4 3 0,-10-6 1,2 8-1,-5 3-528,-2 1 1,-9 4-1,-6 1-1201,-4 6 1,-1-6 1700,6 6 0,-6 4 0,8 1 0</inkml:trace>
  <inkml:trace contextRef="#ctx0" brushRef="#br0" timeOffset="450">496 828 8247,'0'22'-345,"0"-7"1,0-1 1030,0 3-146,0-7 0,3-3 1,1-14-1,6-10-257,2-10 0,-5-7 0,8-9 1,2-3-68,2-5 0,-4 3 1,-3-10-1,0 0-164,0 2 1,-7-5 0,2 8-1,-4 0-140,-3 0 1,0 2-1,0 10 1,-3 5-195,-4 7 1,2 7-1,-10 10 51,-1 12 0,3 12 0,1 19 0,3 13 270,4 11 0,2 13 0,3 10 0,0 14-24,0-41 0,0 2 0,1 3 0,1 1 1,1 9-1,1 1 0,3 2 0,1 0-101,0 4 1,3-1 0,4 3 0,1 0 0,2 0 0,1-2 0,1-4 0,1-2-230,0-8 0,1-2 0,0-7 0,0-4 0,22 22 0,-1-24 154,1-25 0,-11-19 0,-6-14 0,-10-18 971,-10-14 0,3-2 1,-3-8-1,-4 3-435,-8 5 1,-15 4 0,-11 5 0,-5 3-345,-10-3 1,-5 8 0,-12 2 0,0 7-269,-5 7 0,-14-4 0,-3 7 1,-4 0-287,4 5 0,3 4 1,17 3-1,9 3 586,8 4 0,16 5 0,10 10 1,15 2 266,12 5 1,17-5 0,14 5 0,8-5-224,6-2 0,13-2 0,12-6 1,5-9-1360,10-10 1252,-3-7 0,-34-2 0,0-3 0,-3 0 0,-1 0 0</inkml:trace>
  <inkml:trace contextRef="#ctx0" brushRef="#br0" timeOffset="783">1607 589 6119,'0'31'303,"2"3"0,3 12 0,5 5 6,2 7 0,0 15 0,5 7 1,-3 4-730,3 3 0,0-2 0,0-5 0,-2-12 55,2-15 1,-5-12 364,2-19 0,-9-10 0,5-31 0,-10-18 0</inkml:trace>
  <inkml:trace contextRef="#ctx0" brushRef="#br0" timeOffset="1001">1476 415 8218,'10'-29'0,"4"0"-440,6 2 0,1 5 0,1 8 0,0 6 455,0 6 0,7 2 1,2 0-1,1 2 309,-1 6 0,5 1 0,-7 8 1,-2-2-50,-3 2 0,-4 5 0,-6 4 0,-7 6-251,-4 2 0,-6-5 0,-4 4 1,-7 1-215,-6 0 0,-9-5 0,-2 5 0,-3-2-268,-5-6 1,5-2 0,0-4 0,1-3 457,-1-3 0,7-9 0,-14 14 0,7-7 0</inkml:trace>
  <inkml:trace contextRef="#ctx0" brushRef="#br0" timeOffset="1232">2478 132 8270,'0'14'-1796,"0"1"1721,0 2 1,-3 2-1,-2 3 1,-4 2 268,-3 5 0,4 2 0,-6 8 0,-1-3-387,3 3 0,-5 2 0,8 0 1,-1-4 192,0-8 0,-7-5 0,5-2 0</inkml:trace>
  <inkml:trace contextRef="#ctx0" brushRef="#br0" timeOffset="1381">2173 306 8270,'10'22'-449,"4"-1"0,5 1 0,3 0 0,0 0 449,0 0 0,0-3 0,2 0 0,2-2 0,3 0 0,8 7 0,-6-9 0,3 4 0,2 13 0,8 1 0</inkml:trace>
  <inkml:trace contextRef="#ctx0" brushRef="#br0" timeOffset="1666">2260 1 7461,'-29'0'0,"0"0"-354,2 0 1,1 10 0,-1 7 0,-2 7 353,2 5 0,-4 12 0,4 0 0,6 10 60,4 5 0,5 2 0,-3 7 0,8 0 231,4 1 1,11 1 0,1 4 0,6-1-235,9-7 1,0-10 0,12-17 0,3-7-385,2-5 1,3-12-1,-1-4 1,1-6 326,0-2 0,-1-17 0,-2-5 0,-4-2 0,4-19 0,-7-3 0</inkml:trace>
  <inkml:trace contextRef="#ctx0" brushRef="#br0" timeOffset="1832">2565 45 8246,'22'-20'-445,"-1"6"0,1 4 0,0 10 0,-3 5 455,-4 9 0,2 3 0,-8 22 0,1 7 275,0 10 0,4 4 1,-6 3-1,-4 0-111,-1 5 1,-3 9 0,0-2-1,0 0-329,0 0 1,0-2-1,-3-8 155,-4 0 0,-5 1 0,-10-1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09.210"/>
    </inkml:context>
    <inkml:brush xml:id="br0">
      <inkml:brushProperty name="width" value="0.08571" units="cm"/>
      <inkml:brushProperty name="height" value="0.08571" units="cm"/>
      <inkml:brushProperty name="color" value="#66CC00"/>
    </inkml:brush>
  </inkml:definitions>
  <inkml:trace contextRef="#ctx0" brushRef="#br0">415 1111 8081,'-22'0'312,"-2"0"1,-3 0-1,-4 0 151,-3 0 1,7 2-1,-4 8 1,-1 10-299,-4 6 0,2 13 0,0-3 0,3 5-60,4 3 1,13-8 0,6-2 0,6-3-423,2-4 1,2-12 0,6-8 0,9-5-7,9-2 0,1-9 1,7-6-1,0-4 25,-1-3 1,-4 0-1,5-2 1,-2-3 224,-6-2 1,-1 0 0,-4 8 469,1-1 0,0 0 824,0 0-908,-10 10 1,-3 5 0,-6 14 0,2 8-129,2 4 1,0 10 0,-7 2 0,3 3-305,4 5 0,-5 0 0,8-1 1,-3-4-243,1-2 1,6-3 0,-7-7 0,1-3-1403,1-5 1763,3 6 0,20-27 0,2 4 0</inkml:trace>
  <inkml:trace contextRef="#ctx0" brushRef="#br0" timeOffset="184">872 0 8207,'-14'30'73,"1"1"1,4 5 218,4 10 0,2 7 0,3 15 0,0 7-181,0 12 1,0 5 0,0-38-1,0 1 1,0 3 0,0 0-311,0 1 0,0 1 0,0 0 0,0-2 0,0-5 0,0-2 0,0 44 199,0-15 0,10-20 0,2-7 0</inkml:trace>
  <inkml:trace contextRef="#ctx0" brushRef="#br0" timeOffset="351">284 850 8264,'22'-22'0,"2"3"327,5 4 1,15-2-1,16 7 1,15-2 260,19-5 1,-2 5 0,-38 5 0,1 0 0,-2-1 0,-2 1-447,49-5 1,-4-5-1,-11 10-142,-5 2 0,-15-7 0,-12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10.326"/>
    </inkml:context>
    <inkml:brush xml:id="br0">
      <inkml:brushProperty name="width" value="0.08571" units="cm"/>
      <inkml:brushProperty name="height" value="0.08571" units="cm"/>
      <inkml:brushProperty name="color" value="#66CC00"/>
    </inkml:brush>
  </inkml:definitions>
  <inkml:trace contextRef="#ctx0" brushRef="#br0">458 13 8277,'-22'29'0,"1"0"49,-1-3 0,0 8 0,0 2 0,1 6 44,-1 1 1,-2 1 0,-1 2 0,1 2-583,5 3 1,2 0 0,-5-10 488,0-5 0,1-4 0,-1-11 0</inkml:trace>
  <inkml:trace contextRef="#ctx0" brushRef="#br0" timeOffset="217">1 78 8027,'0'22'534,"7"-1"0,3 1 0,2 2-101,5 5 1,5-2 0,4 9 0,6 1-203,2-3 0,2 9 1,7-4-1,-1 4-494,-6-2 1,5-4 0,-7 1 0,0-4 262,-5-2 0,5 7 0,-1-6 0</inkml:trace>
  <inkml:trace contextRef="#ctx0" brushRef="#br0" timeOffset="402">828 492 8307,'22'0'119,"0"0"84,0 0 0,-1 0 1,1 0-1,0-3 203,0-4 1,-8 5-1,3-6 1,5 6-1100,5 2 0,2 0 693,-8 0 0,11-10 0,2-2 0</inkml:trace>
  <inkml:trace contextRef="#ctx0" brushRef="#br0" timeOffset="836">719 187 7994,'22'-12'339,"2"4"-248,5 6 0,-2 2 0,12 0 0,4 0-92,6 0 1,11 7 0,1 0-1,4-2-100,0-2 0,10-3 0,-14 0 1,-1 0 219,3 0 0,-2 0 1,-3-3-1,-7-2 135,-5-2 1,-10-10-1,0 3 1,-2-6 302,-7-1 0,2-1 1,-17 0 383,0 0 0,-5 3-538,-14 4 1,-5 15 0,-12 17-1,-3 10-321,-2 9 0,-2 5 0,6 5 1,1 3-53,5 2 0,4 9 0,1-2 0,7 5 47,4 2 0,6-9 1,6-5-1,13-8 145,12-6 0,7-8 0,5-15 0,2-9 380,3-10 0,7-17 0,-7-14 1,-3-7-314,-2-8 0,-12-2 1,-5-8-1,-7 3-678,-7-2 0,-8 6 0,-14 4 1,-10 6-408,-10 8 1,-14 4-1,-12 13 1,-3 2-1659,-4 2 2454,6 11 0,-9-6 0,8 10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20.011"/>
    </inkml:context>
    <inkml:brush xml:id="br0">
      <inkml:brushProperty name="width" value="0.06" units="cm"/>
      <inkml:brushProperty name="height" value="0.06" units="cm"/>
      <inkml:brushProperty name="color" value="#E71224"/>
    </inkml:brush>
  </inkml:definitions>
  <inkml:trace contextRef="#ctx0" brushRef="#br0">0 337 8274,'0'15'897,"0"-1"1,3 3-308,4 2 0,-2 6 1,9 1-1,3 3-243,3-2 1,1 4 0,1-2-1,0-2-413,0-3 1,0 5 0,-1-2 0,-1-5-704,-6-6 0,3-8 1,-7 4 768,2-2 0,-7-3 0,4-7 0</inkml:trace>
  <inkml:trace contextRef="#ctx0" brushRef="#br0" timeOffset="636">784 119 8239,'3'-22'0,"2"1"-74,2-1 1,0 7 0,-7 1 564,0-3 1,0 10-86,0 7 0,-2 12 0,-3 17 0,-5 7 131,-2 5 1,-2 12 0,-8 6 0,0 3-132,0 4 1,0 2 0,1 2-1,-1 2-410,0-2 1,8 5 0,-1-2 0,-2 0-226,-2 2 0,-1-15 1,4 3-1,3-10-920,4-12 0,-1-7 1149,3-12 0,4-10 0,-6-2 0</inkml:trace>
  <inkml:trace contextRef="#ctx0" brushRef="#br0" timeOffset="1198">937 272 9314,'0'21'785,"0"1"1,0 2-1,0 3-198,0 2 1,0 12 0,0 0 0,2 10-381,5 5 0,-4-5 1,4 4-1,-4-1-252,-3-6 1,0-2 0,0-5-473,0-5 231,0-4 0,0-30 1,0-9-1,0-10-237,0-5 1,0-2 0,0-3 0,0-2 182,0 3 1,0 2-1,2 4 1,3 3 271,2 3 1,10 6-1,-2-4 1,4 3 349,3 4 0,-1 2 0,1 3 1,0 0 12,0 0 0,0 8 1,-1 1-1,4 3-81,4 5 0,-13 3 0,6 2 0,-5 2 36,-5 5 1,-2-5 0,-10 7 0,-2 1-123,-6 4 0,-6-2 0,-15 2 0,-10 1-176,-9-3 1,2-1 0,-8-6 0,4 0-292,-1-8 1,2 0-1,11-11 1,4-4-1571,2-1 1909,3-3 0,17-20 0,3-4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25.844"/>
    </inkml:context>
    <inkml:brush xml:id="br0">
      <inkml:brushProperty name="width" value="0.06" units="cm"/>
      <inkml:brushProperty name="height" value="0.06" units="cm"/>
      <inkml:brushProperty name="color" value="#E71224"/>
    </inkml:brush>
  </inkml:definitions>
  <inkml:trace contextRef="#ctx0" brushRef="#br0">65 54 8583,'0'-22'-275,"-7"7"225,0 1 1,0 11-1,7 6 1,0 14 451,0 9 0,2 20 1,3 3-1,2 9 55,-2 10 1,5 14-1,-3 5 1,-4-37-1,1 2-75,1 4 0,0 1 0,-4 4 0,0 2 1,3 4-1,0 1 0,-2 1 0,0 0-279,2-1 0,0 0 0,-3-4 0,0 0 0,3-5 0,-1-2 0,-1-5 1,-1-2-191,-1 42 1,0-25-1,0-11-306,0-15 0,-3-9 1,-4-13-353,-7-5 1,1-6-1,1-16 1,3-6-2397,4-5 3141,2-3 0,3-19 0,0-5 0</inkml:trace>
  <inkml:trace contextRef="#ctx0" brushRef="#br0" timeOffset="1100">65 97 8199,'-21'-7'-1322,"-1"0"1348,10-1 1201,2 8-899,10 0 0,3 0 0,4 0-287,7 0 0,6 0 1,1 3-1,1 2 30,0 2 1,2 3-1,3-5 1,4 2-145,3-2 0,2-3 0,8-2 0,0 0 81,-1 0 1,3 0 0,2 0 0,6 0 73,1 0 1,-4 0 0,7 0 0,0 0 66,-2 0 1,12 0-1,-8 0 1,1 0-88,2 0 1,-3 0 0,3 0 0,-3 0-77,1 0 1,7 0 0,-10 0 0,5 0 25,2 0 1,8 0 0,-1 0-1,-2 0 43,-2 0 0,-3 0 1,3 0-1,2 0 26,3 0 0,0 0 0,-6 0 0,3 0-16,3 0 0,9 0 1,-4 2-1,2 3-43,-1 3 1,-1-1 0,4-7 0,-2 0-38,2 0 1,-4 7-1,-1 0 1,0-2-13,1-2 0,2 4 1,4 0-1,-1-2 55,-3-3 0,-1-2 1,9 0-1,-1 0 11,0 0 0,0 0 0,0 0 0,0 0-34,0 0 0,8-2 1,-1-3-1,-2-2-37,-3 2 0,-2 3 0,1 2 0,-4 0-1,-4 0 0,2 0 1,-7 0-1,0 0 43,0 0 1,5 0 0,-7 0-1,-3 2-11,-2 5 0,-3-4 0,0 6 0,1-1 5,-1-1 1,0 0 0,1-7 0,-1 0-29,0 0 1,1 0-1,-1 0 1,0 0 5,1 0 1,-1 0 0,0 0-1,1 0 52,-1 0 0,-7-7 0,-2 0 1,-1 2-8,1 2 0,-5 3 0,4 0 0,-1-2-23,-6-5 1,5 4 0,1-6 0,-1 1 1,0 1 1,-2-3-1,-10 6 1,-2-6 71,-3-2 0,-2 7 0,2-5 1,-7 3 19,-5 0 0,-2-1 1,0 8-1,0 0-66,-1 0 0,1 0 0,0 0 1,0 0-39,0 0 0,-1 0 0,1 0 0,0 0 72,0 0 1,-8 0 0,1 0 384,2 0 1,2-2-59,3-5 0,0 4 240,-1-4 320,-9 5-500,-2 2-1017,-10 0-731,0 0 1,0-10 0,0-2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29.027"/>
    </inkml:context>
    <inkml:brush xml:id="br0">
      <inkml:brushProperty name="width" value="0.06" units="cm"/>
      <inkml:brushProperty name="height" value="0.06" units="cm"/>
      <inkml:brushProperty name="color" value="#E71224"/>
    </inkml:brush>
  </inkml:definitions>
  <inkml:trace contextRef="#ctx0" brushRef="#br0">1 107 8541,'0'-22'-119,"0"8"1,0-1 15,0-2 0,0 5 17,0-2 291,0 9 1,0-2 0,0 16 195,0 13 1,0 2 0,0 15 0,2 7 54,5 10 0,-4 9 0,4 8 0,-5 6-313,-2 6 1,3 12-1,-1-47 1,1 2 0,0 2-1,1 0-134,-1 5 0,-1-1 0,-1-7 0,0-1 0,-1 1 1,0 0-1,0 41-130,0-5 1,0-10-1,0-9 1,0-12-788,0-13 0,0-14-146,0 0 0,0-17 1054,0-12 0,0-19 0,0-15 0</inkml:trace>
  <inkml:trace contextRef="#ctx0" brushRef="#br0" timeOffset="1500">22 172 8390,'3'-19'-415,"4"5"0,-2-3 410,9 9 1,1 1-1,7 7 1,0 0 172,-1 0 0,3-7 0,6 0 0,3 2-30,1 2 0,7 3 1,-4 0-1,4 0-100,2 0 1,1 0 0,-3 0 0,-2 0 37,-3 0 0,-7 0 0,7 0 0,1 0-96,-3 0 0,-1 3 0,-6 2 0,2 2 18,-2-2 0,-1 0 1,1-1-1,2 4-4,-2-4 0,-1-1 0,1-1 0,2 3 2,-3 2 0,-1 1 0,-4-6 0,1 3 46,0 2 1,0 0 0,0-7-1,-1 0 33,1 0 0,-5 8 0,2-1 0,6-2-31,-1-3 0,0-2 0,0 0 1,3-2-38,2-5 1,7 4 0,-7-4 0,0 2-8,3-2 1,-6 4 0,8-4 0,-2 5 45,-6 2 0,1 0 0,-1 0 0,3 0 54,-2 0 0,0 0 1,-1 0-1,3 0-14,-2 0 1,-3 2-1,-2 3 1,0 2-78,-1-2 0,1-3 0,0 1 0,2 2-12,5 2 1,-5 0 0,6-7-1,-6 0-31,-3 0 1,1 0 0,0 0 51,0 0 1,0 3-1,-1 2 1,1 2 74,0-2 1,-8-3 0,1-2-1,2 0-83,2 0 0,1 2 1,-3 3-1,-3 3 21,3-4 1,2-1 0,3-3 7,0 0 1,0 0 0,-1 0 0,1-3-54,0-4 0,0 5 0,0-6 1,-1 6-28,1 2 1,0-7-1,0 0 1,2 2-2,5 2 0,-5 3 1,5 0-1,-5 0 13,-2 0 0,2 0 1,3 0-1,2 0-12,-2 0 1,-3 0-1,-2 0 1,2 0 42,5 0 0,-5 0 0,5 3 0,-2 2 70,2 2 0,-5 2 1,5-4-1,-2 3-15,2-4 1,-5-1 0,7-1-1,-2 3-48,0 2 1,8 1 0,-6-8 0,0 0-8,1 0 1,7 0-1,-5 0 1,2 0-15,0 0 0,-2 0 0,5-3 0,-3-2-2,3-2 1,-5 0 0,-1 7 0,1 0-8,0 0 1,-5 0 0,5 0 0,0 0 11,0 0 0,-8 0 1,6 0-1,-3 0 7,0 0 0,2 0 0,-4 0 0,2 0 26,-2 0 0,-1 0 1,1 0-1,2 0 13,-2 0 1,-3 0-1,-2 0 1,2 0-34,5 0 0,-5 0 0,5 0 0,-5 0-8,-2 0 1,0 0 0,0 0 0,-1 0 2,1 0 1,2 0-1,3 0 1,2 0-12,-2 0 0,-1 0 1,1 0-1,2 0-7,-3 0 0,6 0 0,-1 0 0,1 0 24,-1 0 1,1 0 0,-6 0 0,6 0 5,2 0 0,-5 0 0,5 0 0,-1 0-8,1 0 0,-5-7 0,5-1 1,0 3 13,0 3 0,-5 2 1,5 0-1,0-2-4,0-6 0,-8 6 1,6-5-1,-3 2 31,0-2 0,7 4 1,-7-7-1,0 3-28,3 0 1,-8 0-1,5 7 1,-3 0-42,3 0 0,-4-8 1,4 1-1,-5 2-53,-2 3 1,-1 2 0,1 0 0,0 0 50,0 0 0,0 0 0,-1 0 1,4 0 65,4 0 1,-5 0 0,5 0 0,-5 0-23,-2 0 0,0 0 1,-1 0-1,1 0 55,0 0 0,7 0 1,0 0-1,-2 0 47,-3 0 0,5 0 0,0 0 0,0 0-53,2 0 0,-4 0 1,7 0-1,-3 0-46,-4 0 1,4 0 0,-2 0 0,0 0-13,3 0 1,-1 0-1,8 2 1,-5 3 31,-3 2 0,8 1 0,-5-8 0,2 0 75,1 0 0,-4 0 0,6 0 0,-3 0 107,3 0 1,0 0 0,0 0-1,-3 0 17,3 0 0,2-8 1,0 1-1,-2 2-61,-3 3 1,-2 2 0,4 0 0,-1 0 19,1 0 0,-6 0 0,-3 0-510,-5 0 0,-2 0-1910,0 0-930,-10 0 3152,-3 0 0,-9 0 0,0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47.376"/>
    </inkml:context>
    <inkml:brush xml:id="br0">
      <inkml:brushProperty name="width" value="0.06" units="cm"/>
      <inkml:brushProperty name="height" value="0.06" units="cm"/>
      <inkml:brushProperty name="color" value="#E71224"/>
    </inkml:brush>
  </inkml:definitions>
  <inkml:trace contextRef="#ctx0" brushRef="#br0">66 675 8023,'-7'15'0,"-1"-1"377,-9-9 0,15 7 166,-5-5 0,2 3 0,0 7 500,-2-2-929,0-11 0,7 4 0,0-16 0,0-9-255,0-9 0,7-1 0,2-12 0,1-4-96,0-5 0,-1-6 1,-4 6-1,5-3 80,2 3 0,-5 2 1,5 5-1,1 4 253,-1 8 1,-5 5 0,7 5 197,3 4 0,-5 15 0,1 17 0,-1 10 162,0 9 0,-7 3 0,4 2 0,-1 0-204,-1 5 0,0-2 0,-5-6 0,3 3-268,3-2 0,-1-10 1,-7 0-1,0-5-594,0-2 537,0 0 0,0-12 1,0-10-1,0-15-16,0-12 0,0-6 0,0-11 0,0 0-2,0 1 0,0-1 0,0 1 0,2-1 85,6 1 1,-4 9 0,8 5 0,1 7 49,-1 8 1,2 4 0,8 12 173,0 6 0,0 4 1,-3 12-1,-2 2-41,-3 3 1,-6 8 0,4-6 0,-3 3-181,-4 5 0,5-8 1,-3 1-1,-2-3-449,-3 0 0,-2 0 322,0-7 0,-9-13 19,-6-9 1,6-17 0,-1-14 0,3-1 124,-1 1 0,1-8 0,7 3 1,0-3 27,0 3 1,0-3 0,0 8 0,2-1 101,6 1 0,-3 4 0,9 13-51,3 6 1,2 6 0,3 4-1,-2 6-72,-6 6 0,5 13 0,-4 4 1,2 3-466,-3 5 0,6-5 1,-8 0-1,2 0-1004,1-1 1,-8 1 1447,8 3 0,-1-6 0,8-9 0</inkml:trace>
  <inkml:trace contextRef="#ctx0" brushRef="#br0" timeOffset="317">1068 240 8058,'-10'-20'695,"-5"6"0,-4-3 0,-3 10 218,0 2 0,-2 12 0,-2 7 0,-3 8-369,2 7 1,5 3 0,5 6 0,3-1-606,-3 1 0,5-6 0,0-1 0,2-2-431,5 0 0,3 0 0,4-9 7,5-6 1,5-4 0,10-12-45,0-6 0,0-4 0,0-10 0,-1 1 181,1-1 0,-3 7 1,-2 1 491,-2-3 0,-1 7 146,8 3 1,0 5-126,0 2 1,-8 17 0,-2 4-1,-2 4-204,-5-1 0,5 5 1,-3 0-1,0-3-1212,3-1 1,-5-4 1250,9 1 0,1 0 0,6 0 0</inkml:trace>
  <inkml:trace contextRef="#ctx0" brushRef="#br0" timeOffset="516">1525 0 8023,'-10'22'750,"-2"0"-139,0-1 0,-5 8 0,7 3 0,1 2 10,-1 4 1,-4 4-1,4 4 1,0 2-798,0 3 1,1 7-1,4-7 1,-5-3-1984,-2-2 0,5-7 333,-8-10 1826,11-10 0,-16-29 0,8-2 0</inkml:trace>
  <inkml:trace contextRef="#ctx0" brushRef="#br0" timeOffset="681">1111 44 8023,'0'-10'1365,"0"10"0,10 12 0,7 15 0,7 4-656,5 3 0,10 0 1,-3 5-1,5-3-511,3 3 0,-3-1 1,0 1-1,-2-5-706,-1-3 1,6-2 0,-15-9 507,-2-6 0,-3 6 0,-2-8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49.740"/>
    </inkml:context>
    <inkml:brush xml:id="br0">
      <inkml:brushProperty name="width" value="0.06" units="cm"/>
      <inkml:brushProperty name="height" value="0.06" units="cm"/>
      <inkml:brushProperty name="color" value="#E71224"/>
    </inkml:brush>
  </inkml:definitions>
  <inkml:trace contextRef="#ctx0" brushRef="#br0">497 521 8179,'0'22'334,"0"0"1,0 2 253,0 5 1,0-3 0,0 13-1,0 7-219,0 10 0,7 7 1,0 0-1,0-3-457,3-2 1,-7-10 0,4 3-1,-5-5-819,-2-2 1,0-10-32,0-5 1,-2-17 0,-5-12 937,-8-12 0,-4-17 0,-3-5 0</inkml:trace>
  <inkml:trace contextRef="#ctx0" brushRef="#br0" timeOffset="217">322 456 8081,'8'-25'0,"1"-1"448,4-3 0,1 0 0,8 9 0,2 6 198,5 7 1,-5 4-1,8 6 1,-1 4-109,5 7 1,-4-2-1,-1 3 1,-2 2-185,0 2 0,-2 3 0,-10 0 1,-5 0-286,-2-1 0,-5 4 0,-10 1 0,-7 3-418,-8-2 1,1-3-1,-15-2 1,0 0-385,0-1 0,0-6 0,-4-1 1,1 1-84,-1-3 1,4 0 0,0-7 0,3 2-1086,4-2 1901,3-3 0,2-2 0,0 0 0</inkml:trace>
  <inkml:trace contextRef="#ctx0" brushRef="#br0" timeOffset="486">1194 216 8081,'-8'22'202,"1"0"0,0-1 612,-3 1 0,5 7 1,-7 3-1,0-1-260,0 1 0,7 6 0,-5-1 0,3 1-432,0-1 0,0 1 0,7-6 0,0-1-876,0 1 1,-8-3-1,1-8-752,2 1 0,0-10 1506,-2-4 0,-5-16 0,-10-4 0</inkml:trace>
  <inkml:trace contextRef="#ctx0" brushRef="#br0" timeOffset="667">867 412 8081,'14'10'668,"1"4"1,-1 6 0,8-1 0,0 0-272,0 3 0,0-10 1,-1 15-1,1-3-645,0-7 1,7 5 0,2-8 0,1 3 247,-1-2 0,8 4 0,-5-7 0</inkml:trace>
  <inkml:trace contextRef="#ctx0" brushRef="#br0" timeOffset="916">1041 64 8027,'-41'9'0,"5"6"0,4 4 580,1 3 0,7 9 1,-5 6-1,4 6-9,4 8 0,-1-3 1,2 8-1,6 0-279,7-1 1,4 1-1,3 5 1,3-3-415,4 2 1,5-9 0,10-8 0,2-11-334,5-8 0,-2-12 1,9-4-1,0-6-343,-2-2 1,7-17 0,-7-7-1,2-8-1202,1-6 2000,-11 6 0,6-19 0,-10 5 0</inkml:trace>
  <inkml:trace contextRef="#ctx0" brushRef="#br0" timeOffset="1083">1259 194 8027,'22'-43'0,"-1"2"125,1 4 0,-7 6 0,-1 12 1,3 4 364,3 8 0,-1 14 1,-2 10-1,-3 10 73,3 9 1,3 7-1,1 6 1,-1 4-103,-6 3 0,3 2 0,-10 7 0,1 0-403,1 1 1,-9-6-1,0 3 1,-12 7-857,-7 5 0,-5-12 0,-3 0 1,-4-7-1320,-3-8 2117,-2-12 0,-8 6 0,0-9 0</inkml:trace>
  <inkml:trace contextRef="#ctx0" brushRef="#br0" timeOffset="1403">61 1327 8270,'-22'0'694,"1"0"0,9 2 1,7 3-123,10 2 0,19 8 0,22-6 0,17 1-210,14 0 0,17-3 1,-42-7-1,0 0 0,5 0 1,0 0-150,4 0 1,2 0 0,5 0-1,1 0 1,3-1 0,-1 0-1,1-2 1,-1-2-226,-1-2 1,-2 0-1,-10 1 1,-2 0 0,43-6-1,-17 2-1113,-17 5 0,-19 3-215,-17 2 1,-24 0 0,-12 2 1339,-10 5 0,-14 5 0,-3 10 0</inkml:trace>
  <inkml:trace contextRef="#ctx0" brushRef="#br0" timeOffset="1835">910 1675 8025,'-21'0'240,"-4"-7"0,-1 0 663,-3 2 1,-7 2 0,7 3 0,-1 0 50,-1 0 0,0 10 0,-6 7 0,6 10-345,-1 9 0,8-2 1,-5 2-1,5 3-623,2 2 0,3 0 0,4-5 0,8-4-374,5-1 0,4-14 0,5 2 0,8-6-76,4-9 0,5-4 0,3-7 0,2-7-189,-2-6 1,-1-1 0,-2-1 0,3 0 323,0 0 1,-15 0 0,10 3 0,-6 2 548,-3 3 1,4 6 0,-8-4 260,3 3 1,-7 4 0,5 12 0,-3 10 356,0 10 0,1 2 1,-8 12-1,0 5-499,0 0 1,0 7 0,0 0 0,0 0-690,0 1 1,0-4 0,0-6 0,0-1-1572,0 1 1,0-8 0,0-2 1920,0-2 0,-10-3 0,-2-8 0</inkml:trace>
  <inkml:trace contextRef="#ctx0" brushRef="#br0" timeOffset="2035">475 2285 13972,'10'-12'410,"4"4"0,8 4 0,5-1 0,4-2-537,3 2 0,2-5 0,8 3 0,-1 2-1598,1 3 0,-1-6 1725,1 1 0,-1-10 0,1 5 0</inkml:trace>
  <inkml:trace contextRef="#ctx0" brushRef="#br0" timeOffset="2268">1302 1784 8025,'0'-22'1950,"0"0"1,0 13-1456,0 9 0,0 9 1,0 13-1,0 2-507,0 5 0,-2-2 1,-3 9-1,-2 3-496,2 2 0,-5-5 1,3-2-1,0 0-1885,-3 0 2393,8-7 0,-18 4 0,8-9 0</inkml:trace>
  <inkml:trace contextRef="#ctx0" brushRef="#br0" timeOffset="2451">1128 1719 9627,'10'12'1195,"-5"7"1,12-4-825,7 4 1,-2 3 0,7 0 0,-3-1-275,3 1 1,-2 2-1,7 3 1,-3 2-784,-4-2 1,-3-6 0,-5-4 685,-4-2 0,4-1 0,-7 8 0</inkml:trace>
  <inkml:trace contextRef="#ctx0" brushRef="#br0" timeOffset="2718">1259 1479 8025,'-36'15'443,"-1"-1"0,-6 1 0,11 6 0,1 1 492,-1 0 0,-1 9 0,8 6 1,8 4-335,5 2 0,-2 3 1,6 5-1,4 5-270,1 0 1,13-1 0,4-6 0,8 1-393,7-1 1,-2 2 0,7-8 0,-3-9-780,-4-7 1,4-8 0,-2-5 0,-2-6-234,-3-6 1,-2-12 0,0-4-1,-3-5 1073,-4-3 0,4-10 0,-7-1 0</inkml:trace>
  <inkml:trace contextRef="#ctx0" brushRef="#br0" timeOffset="2884">1455 1501 8025,'22'0'0,"-1"-3"476,1-4 0,0 5 1,0-3-1,0 10 264,-1 9 0,4 8 0,1 7 0,3 7 209,-2 6 0,-3 8 1,-2 6-1,-3 2-357,-4 3 1,-6 6 0,-11-11 0,-5 2-104,-8 0 0,-7-5 1,-7-2-1,-5-15-1990,1-9 0,-9-8 0,6-4 1501,-5-8 0,7-4 0,3-3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30:08.141"/>
    </inkml:context>
    <inkml:brush xml:id="br0">
      <inkml:brushProperty name="width" value="0.06" units="cm"/>
      <inkml:brushProperty name="height" value="0.06" units="cm"/>
      <inkml:brushProperty name="color" value="#E71224"/>
    </inkml:brush>
  </inkml:definitions>
  <inkml:trace contextRef="#ctx0" brushRef="#br0">218 479 8145,'0'-31'136,"0"-5"62,0 14 0,0 5 0,0 24 137,0 8 0,3 6 1,1 6-1,6 4 65,2 3 0,-5 3 0,8 9 0,2 2-106,2 3 0,3 7 0,2-5 0,3 0-275,2 1 0,0-4 0,-5-8 0,3-6-105,2-7 1,0-5 0,-7-5-353,-1-4 0,-6-5 254,-1-10 1,-9-3 0,2-4-1,-7-5 118,-7 0 1,2-8-1,-9 6 1,-3-6 68,-2-1 0,-3 1 0,-2 3 0,-3 3 49,-2-3 1,-3 7 0,6 3 0,-6 5 132,-1 2 1,3 0-1,-3 2 1,-1 5 183,0 8 1,5 11 0,-5 8 0,2 5-102,6 7 0,2 5 0,2-3 0,3 3-302,4-3 1,5-2-1,10-5 1,0-2-659,0-2 1,3-18 0,4 3 80,8-3 1,4-9 0,3-3 610,-1-5 0,11-11 0,2-3 0</inkml:trace>
  <inkml:trace contextRef="#ctx0" brushRef="#br0" timeOffset="433">893 1111 8230,'0'-22'1355,"0"8"0,3 1-945,4 4 1,5-8-1,10 5-273,0 0 1,-1-8 0,-1 6 0,-3-6-127,-3-1 0,1 1 1,4 3-1,-5 3-322,-6-3 1,-6-2 0,-2-3 31,0 0 0,-2 7 0,-6 3 163,-6 3 0,-5 1 1,-3 8-1,0 0 166,0 0 0,1 10 0,-1 5 0,0 6 265,0 8 1,8-2 0,-1 9 0,1 3-3,2 2 1,-5 0-1,9-2 1,4-3-168,1 3 0,3-8 0,3 1 1,4-5-136,7-6 0,8 4 0,7-18 0,5-2-318,0-3 1,7-2-1,-5-2 1,5-6-866,3-6 0,-8-8 1,-2-5 1171,-2-2 0,-3-9 0,-8 4 0</inkml:trace>
  <inkml:trace contextRef="#ctx0" brushRef="#br0" timeOffset="833">1220 349 7263,'-22'0'1013,"8"-8"620,-1 1-1038,10 0 1,-2 7-1,12 2-338,2 6 0,12-6 0,1 5 0,6-4-153,1-3 1,4 2-1,1 3 1,-1 2-229,1-2 1,4-3 0,-4-2 0,-1 0-636,0 0 1,-2 0 758,-7 0 0,0 0 0,0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30:22.090"/>
    </inkml:context>
    <inkml:brush xml:id="br0">
      <inkml:brushProperty name="width" value="0.06" units="cm"/>
      <inkml:brushProperty name="height" value="0.06" units="cm"/>
      <inkml:brushProperty name="color" value="#E71224"/>
    </inkml:brush>
  </inkml:definitions>
  <inkml:trace contextRef="#ctx0" brushRef="#br0">131 54 8035,'0'-22'499,"0"8"175,0-1 0,0 13 1,0 2-220,0 12 0,7 7 1,3 5-1,-1 5-182,1 8 0,7 4 0,-2 2 0,1 3-239,-1 5 1,4 2 0,-4 8 0,4-5-168,3-3 1,0 5 0,0-7 0,-1-5-55,1-8 0,-7-6 0,-1-10-16,3-1 1,-7-11 294,-3-10 0,-7-2 0,-7-13 0,-8-2-42,-4-2 0,-3-8 0,0 3 1,1 5-6,-1-1 0,0 8 0,0 0 0,0 2-101,1 6 0,-4 1 0,-1 3 0,-3 3 45,2 4 1,3 7 0,2 13 0,0 4 23,1 3 1,6 3-1,3 6 1,2-2-244,6-4 1,1 1 0,3-9-1,3-2-573,4-3 1,5-4 0,10-6 802,-1-7 0,1-4 0,0-3 0</inkml:trace>
  <inkml:trace contextRef="#ctx0" brushRef="#br0" timeOffset="581">915 424 8006,'0'-22'220,"0"1"404,0-1 1,0 0 77,0 0 0,0 8 0,-3 2-78,-4 2 1,-5 3 0,-10 9-430,0 5 1,3-2 0,2 12 0,3 5-53,-3 5 0,5 9 0,-1-5 0,4 3-35,4 5 0,3 2 0,2 3 0,2-1-100,5 1 1,0-8 0,13-2 0,4-3 72,0-4 0,8-5 1,-1-5-1,3-5 112,5-3 0,-8-4 0,1-12 0,-3-10-71,0-9 0,-8-1 0,-8-9 0,-4-3-226,-4-2 1,-5-3-1,-5 1 1,-4-1-472,-4 1 0,-8 9 1,-11 2-1,-2 3-297,-4 0 0,-3 3 0,-1 11 0,4 5-1566,1 1 2438,11 6 0,-15-16 0,7 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7.908"/>
    </inkml:context>
    <inkml:brush xml:id="br0">
      <inkml:brushProperty name="width" value="0.08571" units="cm"/>
      <inkml:brushProperty name="height" value="0.08571" units="cm"/>
      <inkml:brushProperty name="color" value="#E71224"/>
    </inkml:brush>
  </inkml:definitions>
  <inkml:trace contextRef="#ctx0" brushRef="#br0">339 836 8061,'0'-15'239,"-2"3"157,-5 2 0,2 3 0,-10 7-106,-2 0 1,5 0 0,-2 3 0,-3 4-29,-2 7 0,-3 13 1,2 4-1,4 3-72,1 5 1,3 5 0,-3 4 0,8 3-140,5-3 1,2-2 0,0-2 0,2-3-41,5-5 1,5-7 0,10-12-1,0-5-224,0-2 0,0-5 1,-1-13-1,1-8-52,0-11 0,-8-7 0,1-10 0,-1 1-173,-1-1 1,3 1 0,-8-1-1,-1 3-341,3 5 0,-5-3 1,7 8 406,-3-3 0,1 10 309,-3 2 0,-4 12 1,4 17 78,-5 8 0,-2 12 1,-2 2-1,-3-3 218,-2-2 0,0-9 1,7-1 438,0 3 1,2-7-375,5-3 0,-2-7 0,10-7 1,-1-7-94,-2-6 1,8-11 0,-6-6 0,5-4 44,3-2 0,0-3 0,0-5 0,0-7-139,-1-5 0,-6 2 0,-3 1 0,0-3-361,0 3 1,-7 1 0,2-1 0,-4 4-486,-3 3 0,-8 2 0,-1 10 321,-3 5 0,4 19 1,-4 24 462,3 20 1,1 16 0,8 13 0,0 12 450,0 7 1,0 5-1,0 9 1,0 3-165,0 2 1,0-40 0,0 1-1,0 2 1,0 0 0,0 8-1,0 1-377,0 4 0,0 0 1,3-1-1,2 0 1,-1 2-1,1 1 0,1-2 1,0 0-127,3-2 1,-1 0 0,-2-6-1,0-1 1,1-3 0,1-2 0,0-6-1,1-1-280,10 31 1,3-15-1,0-26 342,0-10 1,-10-15 0,-5-26 0,-7-12 436,-7-7 0,2-6 1,-12-6-1,-5-3-387,-5-5 0,-11 3 0,1-10 1,-6-1-117,-8 4 1,-5-6 0,-9 8-1,-3 0-116,-4 0 1,6 2 0,1 12 0,12 8 817,7 9 1,12 15-1,5-1 1,7 8 631,8 8 1,14 4-1,17 12 1,9 2-634,11 4 1,13-1-1,11-10 1,7-5-657,4-6 1,10-6-1,-2-2 125,5 0 0,2-10 0,0-2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29:59.891"/>
    </inkml:context>
    <inkml:brush xml:id="br0">
      <inkml:brushProperty name="width" value="0.06" units="cm"/>
      <inkml:brushProperty name="height" value="0.06" units="cm"/>
      <inkml:brushProperty name="color" value="#E71224"/>
    </inkml:brush>
  </inkml:definitions>
  <inkml:trace contextRef="#ctx0" brushRef="#br0">32 1142 8787,'-13'0'2256,"6"0"1,17 0-1773,12 0 1,2 0 0,12 0 0,3 0-460,2 0 1,-5 0 0,1 0-1,1 0-566,3 0 0,-4 0 1,-3 0-1,-3 0-3244,-4 0 3785,7 0 0,-10-10 0,7-2 0</inkml:trace>
  <inkml:trace contextRef="#ctx0" brushRef="#br0" timeOffset="216">10 946 9429,'-10'0'1048,"10"0"1,19 0 0,18 0 0,4 0-820,2 0 0,1 0 0,2 0 0,2 0-494,3 0 0,0 0 0,-7 0 1,-3 0 264,-5 0 0,5-10 0,-7-2 0</inkml:trace>
  <inkml:trace contextRef="#ctx0" brushRef="#br0" timeOffset="26048">1295 140 8123,'0'-21'12,"0"-1"1,0 0-1,0 0 1553,0 1-474,0-1 1,0 12-661,0 10 0,7 17 0,0 14 0,0 3-66,3 5 1,-7 9 0,6 6 0,-2-1-150,1 0 1,-1 8 0,-5-3 0,3 2-326,2-2 1,1-2-1,-8-8 1,0 1-192,0-8 1,-10 0 156,-4-12 0,-6-10 0,1-14-84,4-10 1,6-14 0,9-12 0,0-3-143,0-5 0,2 5 0,5 0 0,8 0-88,4 0 1,3 8-1,2-1 1,3 10 494,2 10 1,2 5-1,-4 2 1,2 0 183,-2 0 1,4 9-1,-2 6 1,-2 7 79,-3 7 0,-10-3 1,-2 11-1,-2 1 193,-5 3 1,-12-4-1,-10-1 1,-7 3-305,-5 2 1,-10-7 0,3-5 0,-8-5-345,-7-2 0,5-1 0,-5-1 0,5-6-679,3-6 0,2-16 0,4-9 0,8-9 832,5-11 0,2-13 0,1-6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30:27.987"/>
    </inkml:context>
    <inkml:brush xml:id="br0">
      <inkml:brushProperty name="width" value="0.06" units="cm"/>
      <inkml:brushProperty name="height" value="0.06" units="cm"/>
      <inkml:brushProperty name="color" value="#E71224"/>
    </inkml:brush>
  </inkml:definitions>
  <inkml:trace contextRef="#ctx0" brushRef="#br0">88 42 8200,'-12'10'132,"5"4"1,4 15 0,3 8-1,3 6 464,4 8 1,3 2 0,7 8 0,-5-3-297,-3 2 1,1 3-1,-5 0 1,2-5-256,-2-7 0,-3-8 1,-2-6-1,0-8-604,0-5 0,-2-5 268,-5-4 0,4-8 0,-4-17 0,5-9-110,2-8 1,9-9-1,6 7 1,4 0 265,3-2 1,0 14 0,2-5-1,3 5 241,2 5 0,2 2 0,-4 10 0,2 3 349,-3 4 0,-2 7 1,-2 13-1,-2 4-39,-6 3 0,-4 3 0,-10 6 0,0 1 22,0-1 1,-12 1-1,-8-1 1,-9-1-305,-5-6 0,-2 0 0,-7-12 1,-1-4-282,0-1 1,8-9 0,2-3 0,0-5-435,1-2 1,6-9 0,-2-6 0,7-7-85,8-7 0,4 5 1,10-7-1,0 2 665,0 0 0,10-10 0,2 5 0</inkml:trace>
  <inkml:trace contextRef="#ctx0" brushRef="#br0" timeOffset="650">981 260 8379,'-3'-41'0,"-1"2"36,-4 3 1,1 7-1,7-5 1,0 2 951,0 6-685,0 11 1,0 8 0,0 17-1,3 11-20,4 13 1,2 7-1,8 5 1,-2 5-145,2 7 1,2 3-1,3 2 1,0-1-278,0 6 1,-1 2-1,1-2 1,0 2-128,0 3 1,-1-1 0,1-9 0,0-7-172,0-12 1,0-11-1,-1-13 478,1-6 1,-7-6 0,-3-16-1,-3-9 254,-4-9 1,-2-8 0,-3-10 0,-3 3 48,-4 5 1,-5-5 0,-10 7 0,-2-2-163,-5-1 1,2 11-1,-7-3 1,0 7 166,1 7 1,4 6 0,-8 9-1,-1 5-195,-4 9 1,1 10 0,3 20 0,4 2-48,2 5 1,3-5 0,10 4 0,4-4-152,8-2 1,5-1 0,4-1 0,5-6-384,8-7 0,7-5 1,7-5-1,7-4 426,5-8 0,12 5 0,3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30:27.054"/>
    </inkml:context>
    <inkml:brush xml:id="br0">
      <inkml:brushProperty name="width" value="0.06" units="cm"/>
      <inkml:brushProperty name="height" value="0.06" units="cm"/>
      <inkml:brushProperty name="color" value="#E71224"/>
    </inkml:brush>
  </inkml:definitions>
  <inkml:trace contextRef="#ctx0" brushRef="#br0">0 327 9747,'24'0'735,"5"0"0,8 0-594,4 0 1,5 0 0,2 0 0,5 0-310,3 0 1,0 0 0,2-2 0,-8-3-717,-4-2 1,-4-8 0,-6 8 883,-7 2 0,-5-7 0,-2 0 0</inkml:trace>
  <inkml:trace contextRef="#ctx0" brushRef="#br0" timeOffset="250">283 66 8131,'-14'0'431,"-1"0"0,10 2-159,-2 6 1,7-6 0,7 8 0,8-3 119,4 0 1,10 0-1,3-7 1,-1 0-97,1 0 1,-3 0 0,-8 0 0,1 0-26,0 0 1,0 0-492,-1 0 0,-11-2 0,-10-3-287,-12-2 1,-7-3 0,-6 5 0,-1-4-333,-3-3 1,-7 7 0,6-5 838,4 0 0,-8-2 0,0-9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30:36.905"/>
    </inkml:context>
    <inkml:brush xml:id="br0">
      <inkml:brushProperty name="width" value="0.06" units="cm"/>
      <inkml:brushProperty name="height" value="0.06" units="cm"/>
      <inkml:brushProperty name="color" value="#E71224"/>
    </inkml:brush>
  </inkml:definitions>
  <inkml:trace contextRef="#ctx0" brushRef="#br0">206 871 8221,'0'-22'545,"0"1"0,12 6 0,7 3 0,10 2 12,5 6 1,2-1 0,10 0-1,3-2-401,2 2 1,9 2 0,-4 3 0,-1 0-465,-4 0 1,-14 0-1,-8 3 1,-5 2-1863,-2 2 2170,-10 0 0,-3 3 0,-9 2 0</inkml:trace>
  <inkml:trace contextRef="#ctx0" brushRef="#br0" timeOffset="182">119 479 8639,'-34'-2'0,"5"-3"1663,5-2-1066,2-1 1,12 8 0,10 0-1,15 0-284,11 0 1,8 0-1,10 0 1,-1 0-244,1 0 1,9 0 0,5 0 0,3 0-1176,-3 0 1,5 8 0,-8-1 1104,1-2 0,16-3 0,-4-2 0</inkml:trace>
  <inkml:trace contextRef="#ctx0" brushRef="#br0" timeOffset="499">1512 218 8238,'0'-29'0,"0"0"410,0 2 0,0 3 1,0 2-1,0 1 322,0-1 1,-2 2-1,-5 6 1,-8 7-4,-4 4 1,-13 6 0,-4 4 0,-7 10-241,-8 9 0,5 8 0,-5 12 1,3 5-245,-3 7 0,14-2 0,1 2 0,12 2-62,9 3 1,6-5 0,9-2 0,5-3-215,9-4 1,10-13 0,22-7 0,8-7-415,11-8 0,3-4 0,9-13 0,-2-4-47,-5-7 1,5-6-1,-2-4 1,-5-2-470,-8-3 0,-14-8 0,-12 6 0,-3-1 961,-4 1 0,-13-8 0,-4 5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0T00:30:43.353"/>
    </inkml:context>
    <inkml:brush xml:id="br0">
      <inkml:brushProperty name="width" value="0.11429" units="cm"/>
      <inkml:brushProperty name="height" value="0.11429" units="cm"/>
      <inkml:brushProperty name="color" value="#66CC00"/>
    </inkml:brush>
  </inkml:definitions>
  <inkml:trace contextRef="#ctx0" brushRef="#br0">22 610 9460,'0'-65'-34,"-7"9"1,0 8-1,2 7 632,3 5 1,2 16 908,0-1-1200,0 13 1,0 8 0,0 17-1,0 10-23,0 9 1,0 8 0,0 6 0,0 11-60,0 9 1,0 10-1,0 14 1,0-43-1,0 0-186,-1 2 1,2 0 0,-1 2 0,2-1 0,0 2 0,1 0 0,1 2 0,1 2-266,2 5 0,-1 1 1,-4-2-1,0 0 1,2 3-1,0-1 0,-2-5 1,0-1-34,2-3 0,0-3 1,1 43-1,7-22 0,-3-7 0,-4-12 1,-2-18 0,-1-11-1,3-8-327,2-4 724,0-10 1,-7 2 985,0-14-1015,0 4-140,0-16 1,0 19-1,3-3 130,4 8 1,15 10 0,14-8-1,10 0-75,12 3 1,10-5-1,24 7 1,-42-6-1,1 0 60,7 1 1,1-2-1,5-2 1,2-1 0,5 2-1,1-1 1,4 0 0,0-1-2,2 2 0,-1-1 1,4-1-1,0-1 1,-1 1-1,0 1 1,0-4-1,0-1 116,1-1 0,0-1 0,-8-3 0,-1-1 0,1 4 0,-1 1 0,-4 0 0,-3 1-110,-3 1 1,0 0-1,2-2 1,0-1-1,-4 0 1,-1 0-1,-3 2 1,-1 0-349,39-1 1,-7 3 0,-16 0-1,-6 0-712,-5 0 0,-14 0 1,-2 0-1,-13 0-676,-6 0 0,-13-2 1647,-5-6 0,3-1 0,-3-6 0,0 6 0</inkml:trace>
  <inkml:trace contextRef="#ctx0" brushRef="#br0" timeOffset="519">22 22 8693,'32'-7'-172,"4"0"1,10 2-40,12 3 1,17 4-1,-22 1 1,3 1 0,10 3-1,3 1 444,10 1 1,2 1-1,7 1 1,3 0-1,-24-4 1,2 1-1,1-1 1,2 0-1,2 0 1,0 1-352,5-1 0,0 0 1,0 0-1,-1 0 1,-1 0-1,0-1 1,2 0-1,1-1 1,-1 1-1,-2-2 1,1 0-1,-1 0 196,0-1 1,0 0 0,-1 0-1,-3 2 1,-1 0 0,0 0 0,1-1-1,-1-1 1,-1 0 0,-3 0 0,0 0-1,-1 0 48,26 2 1,-2 0 0,-9 0-1,-2 0 1,-3-3 0,-1 0-1,-7 3 1,-1 0 72,-4 1 1,-2 0-1,-6-3 1,-3-1-1,41 5 1,-6-4-163,-9-3 1,-6 0-1,-15 0 1,-9 0 109,-11 0 1,-6 0 0,-11 0 532,1 0-367,-10-10-338,-2 8 0,-10-6 0,0 16 1,2 9 366,6 9 0,-6 11 0,5 16 0,-2 12-156,2 13 1,-4 18 0,1-43 0,-1 1 0,-1 2 0,-1 1 49,-1 1 1,0-2 0,-1-1 0,2-1 0,-1-3 0,2 0 0,3 43 103,2-4 0,0-13 0,-7-7 0,0-9-737,0-10 0,-9-6 0,-3-1 0,-3 0-2259,1-1 2652,-1-9 0,-7 7 1,0-7-1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2:55.333"/>
    </inkml:context>
    <inkml:brush xml:id="br0">
      <inkml:brushProperty name="width" value="0.08571" units="cm"/>
      <inkml:brushProperty name="height" value="0.08571" units="cm"/>
      <inkml:brushProperty name="color" value="#E71224"/>
    </inkml:brush>
  </inkml:definitions>
  <inkml:trace contextRef="#ctx0" brushRef="#br0">502 695 8103,'-7'14'247,"-1"1"0,-1-1 0,4 8 251,-2 0 0,-1-1 0,8 1 0,0 2 33,0 5 1,0-4 0,0 6 0,0-2-385,0 0 1,0 3 0,0-6 0,3 3-230,4-2 1,-5-3 0,8-2-304,0 0 1,-5-3 0,7-2-2652,-3-3 662,-1-9 2374,-8 5 0,9-20 0,3-2 0</inkml:trace>
  <inkml:trace contextRef="#ctx0" brushRef="#br0" timeOffset="282">132 607 8103,'-15'0'1098,"1"0"1,6 0-757,-6 0 1,9-2 0,0-3-1,10-2-121,9 2 1,6 3-1,4-1 1,5-2-358,7-2 0,13-7 0,2 4 0,-1 0-287,4 1 1,-1-6 0,7 5-1,-4 1-539,-3-1 1,-2 3 961,-7 7 0,-1-10 0,1-2 0</inkml:trace>
  <inkml:trace contextRef="#ctx0" brushRef="#br0" timeOffset="564">66 1065 8103,'-7'14'0,"-3"-2"-152,-2-2 1,0 7 771,-2-2 1,4-3-1,12 0-235,6-3 1,6 1-1,15-5 1,7 2-351,6-2 0,4-3 0,2-2 0,5 3-215,3 4 1,-5-4-1,4 4 1,-1-5-275,-6-2 1,-2 3-1,-5 1 1,-2 4 453,-3-3 0,-9-3 0,4-2 0</inkml:trace>
  <inkml:trace contextRef="#ctx0" brushRef="#br0" timeOffset="915">1112 1195 8079,'0'-12'1557,"9"3"0,6 9-1377,4 0 0,3 0 1,0 0-1,2 0-246,5 0 0,2 0 0,8 0 1,-3 0-375,3 0 0,-7-8 0,-3 1 440,-5 2 0,7-7 0,3 0 0</inkml:trace>
  <inkml:trace contextRef="#ctx0" brushRef="#br0" timeOffset="1165">1242 934 8122,'-14'7'-1269,"-1"1"1822,-2-4 0,5-1 0,0-1 1450,2 6-1677,3-6 0,10 8 0,6-10 0,11 0-180,6 0 0,10 0 1,-4 0-1,2 0-382,4 0 0,1 0 0,0 0 0,-3 0 236,3 0 0,2 0 0,3 0 0</inkml:trace>
  <inkml:trace contextRef="#ctx0" brushRef="#br0" timeOffset="1695">2788 455 8178,'0'-56'231,"0"3"0,0 2 115,0 1 0,-9 1 0,-6 10 0,-4 6-322,-3 1 0,0-2 0,-2 10 1,-3 7 27,-2 5 0,0 7 1,8 12-1,-1 10-7,0 10 0,-7 9 0,0 15 0,2 10-36,3 9 1,5 7 0,2 10 0,2 3 90,-2 4 0,9-41 0,-1 1 0,2 3 0,0 2 0,3-1 0,1 0-167,1 1 0,1 0 0,1 5 1,0 1-1,0 5 0,0 0 0,0-1 1,0 0-32,0-2 0,0-1 0,3-8 0,2-2 0,4 31 0,1-15 349,0-11 0,-3-10 0,-7-15 1,-3-9 98,-4-10 1,-7-8 0,-13-9 0,-4 0-46,-3 0 1,-3-9 0,-6-6 0,2-4-389,4-3 0,-1-10 0,9-1 0,4-4-585,8 1 0,1 9 0,8-2 1,3 5 667,3 2 0,-8-9 0,-2-3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3:06.914"/>
    </inkml:context>
    <inkml:brush xml:id="br0">
      <inkml:brushProperty name="width" value="0.08571" units="cm"/>
      <inkml:brushProperty name="height" value="0.08571" units="cm"/>
      <inkml:brushProperty name="color" value="#E71224"/>
    </inkml:brush>
  </inkml:definitions>
  <inkml:trace contextRef="#ctx0" brushRef="#br0">165 1109 8350,'0'-22'24,"0"0"0,2 1 0,6-1 0,9-2 154,9-5 1,8-8-1,12-13 1,5-9-262,7-3 1,2-6-1,1-2 1,-3-5 19,3-3 1,-18 8 0,-7 0 0,-11 9-17,-11 11 0,-4 6 0,-10 8 0,-3 7 59,-4 5 1,-12 2 0,-10 2-1,0 3 16,-3 3 1,8 9-1,-5-2 1,5 7 153,2 7 0,0 8 0,0 14 0,1 7 59,-1 5 1,0 12-1,0 5 1,1 8 106,-1 6 1,0 13 0,0 12 0,11-48-1,0 1-138,0 2 1,1 0-1,0 2 1,0 1-1,1 1 1,1 2-1,2 0 1,0 0-31,1-1 0,1-1 0,-1-4 1,2-2-1,3 42 0,3-10 76,4-9 1,-2-25 0,9-11-1016,3-11 1,3-14-463,1-4 1,-6-16 0,-3-6 1252,-2-6 0,7-11 0,-5-3 0</inkml:trace>
  <inkml:trace contextRef="#ctx0" brushRef="#br0" timeOffset="183">56 1349 8251,'-22'0'-33,"8"0"881,-1 0-203,11 0 0,4 0 0,14 0 0,8 0-434,7 0 0,5 0 0,9 0 0,1 0-367,-1 0 0,1-8 0,2-1 0,2-1 156,3 0 0,0-7 0,-8 5 0</inkml:trace>
  <inkml:trace contextRef="#ctx0" brushRef="#br0" timeOffset="500">1145 695 7487,'10'-12'-261,"-8"5"1,3 14 626,-10 8 1,0 6-1,-9 6 1,-1 2-364,3-2 1,-5 4-1,7 1 1,1-1-328,-1 1 1,-4 4 0,4-7 0,0-3-699,1-1 1022,-8-4 0,5 1 0,-10 0 0</inkml:trace>
  <inkml:trace contextRef="#ctx0" brushRef="#br0" timeOffset="699">971 761 6470,'9'12'192,"-4"5"0,10-8 0,2 3 200,2 5 0,3 3 1,0 1-1,-1 1-406,1 0 0,7 0 0,0 0 0,0-1-267,3 1 1,-8 0-1,5-3 1,-5-2 280,-2-2 0,0-1 0,0 8 0</inkml:trace>
  <inkml:trace contextRef="#ctx0" brushRef="#br0" timeOffset="999">1123 499 8257,'-29'-14'-394,"0"2"0,0 2 39,-2 5 0,6 3 0,-6 4 0,2 5 425,0 8 1,0 4-1,7 5 1,0 3 242,1 2 1,-1 10 0,0-5 0,3 2 41,4 0 1,5 1 0,10 6-1,0-2-76,0-4 1,0 4-1,3-7 1,4 2-297,8 0 1,4-2-1,3 2 1,0-7-393,-1-4 0,8-11 0,3-2 1,-1-2-106,1-5 0,4-3 1,-7-4-1,0-6 514,3-6 0,1-15 0,11-5 0</inkml:trace>
  <inkml:trace contextRef="#ctx0" brushRef="#br0" timeOffset="1182">1537 499 8257,'0'22'-73,"2"0"70,6 0 1,-6-1 0,8 4 0,-3 4 257,0 7 0,3 5 1,-5 3-1,2-1-167,-2 1 0,-3 6 1,-2 1-1,-2 0-342,-5 2 1,-5-7-1,-10 5 1,0-5 253,0-2 0,-9-1 0,-3 1 0</inkml:trace>
  <inkml:trace contextRef="#ctx0" brushRef="#br0" timeOffset="1566">1929 891 8078,'-7'15'0,"-3"2"298,-2 7 0,7-2 1,-2 9-1,4 1 183,3 4 0,0 7 0,0 6 0,0 4-334,0 3 0,0-5 0,0 9 0,0 3-552,0 0 0,8 5 0,-1-18 0,-2-4-2213,-3-7 2618,-2 2 0,-10-26 0,-2 4 0</inkml:trace>
  <inkml:trace contextRef="#ctx0" brushRef="#br0" timeOffset="1833">1864 826 8181,'21'-22'-139,"1"0"1,-2 1 0,-1-1 0,0 2 733,5 6 0,5-3 0,-2 10 0,5 2-137,1 2 1,-6 3-1,4 0 1,-1 0-248,-1 0 1,0 10 0,-10 5-244,-5 4 0,-4 3 0,-10 2 0,-2 3-172,-6 2 0,-6 0 0,-13-8 0,-4 1-496,-3 0 0,0 7 0,-5 0 0,6-5 164,1-7 0,-4 0 1,7-7-1,2 0 125,3-1 1,2-2 410,0-7 0,10 0 0,3-9 0,9-3 0</inkml:trace>
  <inkml:trace contextRef="#ctx0" brushRef="#br0" timeOffset="2066">2800 565 8179,'10'-22'561,"-8"10"0,8 4 0,-13 16-235,-4 6 0,2 13 0,-9 4 1,-1 1-373,3-1 0,-7 6 0,7-6 1,-3 0-310,1 1 1,2 7-1,-5-6 1,4 1-1083,4-5 1437,-8 5 0,5-10 0,-10 8 0</inkml:trace>
  <inkml:trace contextRef="#ctx0" brushRef="#br0" timeOffset="2266">2582 565 8179,'0'21'-75,"0"1"0,0 0 172,0 0 0,3-1 0,1 1 0,6 0 298,2 0 1,3 0 0,7-1 0,-1 1-468,1 0 0,0 7 0,0-2 0,-1-6-453,1-4 0,0-5 1,0 5 524,0-2 0,-1-10 0,1 4 0</inkml:trace>
  <inkml:trace contextRef="#ctx0" brushRef="#br0" timeOffset="2549">2778 325 8179,'-24'7'0,"-3"3"0,-2 2 15,3 5 0,-6 5 1,3 4-1,3 6 533,1 2 1,4 2 0,-1 8-1,0-1-236,0 1 0,3 7 0,4-1 1,8 1-198,5 2 1,2 1 0,0 4 0,0-8-204,0-4 0,9-2 1,8 0-1,8-3-600,4-5 0,2-12 0,-2-12 1,7-2 687,6-5 0,11-3 0,2-2 0</inkml:trace>
  <inkml:trace contextRef="#ctx0" brushRef="#br0" timeOffset="2750">3148 347 7976,'22'0'182,"0"2"0,-3 8 420,-4 12 1,-5 2 0,-8 15 0,3 4-148,2 6 0,0 11 0,-9-2 1,-3 5-230,-2 2 1,-13 1 0,1-1 0,-10 0-484,-5 1 1,-2-11 0,-8-4 0,3-5-1163,5-2 0,-5-10 1419,4-5 0,-4 4 0,-2 1 0</inkml:trace>
  <inkml:trace contextRef="#ctx0" brushRef="#br0" timeOffset="3597">3998 695 8171,'-22'-14'325,"0"2"22,0 2 0,1 3 1,-1 7-1,0 0 74,0 0 0,-7 2 0,0 5 0,3 8-226,1 4 0,4 3 0,-1 2 1,0 3-181,0 2 0,3 0 1,4-5-1,6 3 4,-1 2 1,8 0 0,-3-10-64,10-4 0,2 2 1,12-10-1,5-2-330,1-3 1,6-12 0,-2-7 0,0-7 64,3-5 1,-8-7-1,7 5 1,-2-1 238,0 1 0,0-6 0,-9 6 1,-3-3 107,-3-5 1,-2 1-1,5-1 1,-5 3-16,-2-3 0,-3-2 0,-7 0 0,0 2 71,0 3 0,0 9 1,0-2 742,0 5-549,0 12 0,-2 14 0,-3 17 0,-5 10 12,-2 5 1,7 10 0,-4 7 0,1-1-26,1 4 0,-2-1 1,4 5-1,-3-5-422,4 0 1,-6-4 0,3 4 0,2-5-415,2-6 1,3-6 0,0 0-1,0-7-2506,0-5 1255,0-2 1812,0-10 0,10-2 0,2-10 0</inkml:trace>
  <inkml:trace contextRef="#ctx0" brushRef="#br0" timeOffset="3833">4542 456 8289,'-19'2'1471,"2"5"-984,2 8 0,3 12 0,-5 4 0,3 3-310,-3 5 0,0-6 0,0 4 0,2 4-379,-2 7 0,-9 1 0,-3 6 0,2-1-449,3-6 0,5-9 0,2-5 0,2-3-1319,-2-4 1970,8-13 0,-11-4 0,8-10 0</inkml:trace>
  <inkml:trace contextRef="#ctx0" brushRef="#br0" timeOffset="4014">4237 586 8867,'15'12'1002,"-1"8"1,1 9-523,-3 5 1,7 2 0,-2 8-1,7 2-553,5 4 1,0-4-1,-4 5 1,1-5-1294,3-2 1366,0-10 0,-7 7 0,0-7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3:22.5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223 310 13725,'-36'12'-984,"-12"-2"551,43 0 324,-14-8 0,55-19 26,15-19 0,2-3 51,5 3 1,-5-8 173,20-6 578,-25 9-618,-7-1 0,-60 47 0,-20 10-61,-16 19 0,-8 7 0,12 2-57,-7 8 1,5-17-1,2 17-34,5-8-17,-7 8 43,16-5 0,35-24 0,38-29 24,20-22 1,-1-5 0,-4-3 36,-5-1 0,15-11 0,4-4 106,3-3 0,-10 13 748,-7-8-400,-5 10 1,-32 12-353,-28 29 1,-3 19 0,-37 25 0,6-1-235,0 1 1,-3-1 0,5 6-5,-5 9 0,12-10 1,-2 15-175,7 0 0,8-19-124,11 14 0,22-34 354,30-2 1,-8-27 0,22-17-1,-5-9 54,2-3 1,-2-10-1,7 3 1,0-7-13,5-1 0,-4 1 1,-3 0-1,-6-3 133,-1 2 0,4 1 165,11-3-162,-21 15 0,-4 12 0,-46 36-32,-22 22 1,-14 12 0,-1-3 0,-1 1-34,1-1 1,-4 3 0,-3 7-105,-7 13 1,20-15-305,-8 7-57,20-5 1,33-12 86,34-19 0,27-39 237,-17-6 1,3-5 0,-2-1 0,0 0 0,0 0 0,-2 0 0,30-19-36,-12 9 1,-10-5 322,12 1 174,-4-1 1,-10 15-176,-44 29 0,-39 36 0,-9-4 0,-7 2-123,4-1 0,3 1 0,-24 27 0,2-5 1,7-1 5,8 1 1,2-8-1,5 8-248,5 4-56,14-21 0,44 7 0,23-41 146,14-20 1,1-6 0,-16-16-1,2 1 10,4 2 1,-4-7-1,5 5 1,-5-5 95,-2-3 0,-1 8 741,1 0-418,-10 9 1,-20 15-305,-28 34 1,-18 21-506,-26 37 0,17 2 439,19-9 0,39-30 0,19-14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3:24.962"/>
    </inkml:context>
    <inkml:brush xml:id="br0">
      <inkml:brushProperty name="width" value="0.08571" units="cm"/>
      <inkml:brushProperty name="height" value="0.08571" units="cm"/>
      <inkml:brushProperty name="color" value="#E71224"/>
    </inkml:brush>
  </inkml:definitions>
  <inkml:trace contextRef="#ctx0" brushRef="#br0">642 131 8386,'0'22'502,"0"0"1,-3 0 0,-2-1-178,-2 1 0,0 2 1,7 5-1,-3 8-56,-4 4 1,5 0-1,-6-2 1,6-3-289,2 3 1,0-8 0,0 0-888,0 1 0,0-8 906,0 5 0,-10-14 0,-2-6 0</inkml:trace>
  <inkml:trace contextRef="#ctx0" brushRef="#br0" timeOffset="234">271 197 8251,'-14'-8'1171,"2"-1"-449,2-4 0,5 6-375,13-7 1,6 6-1,15-6 1,7-1-186,6 3 1,1-5 0,3 8-1,2-1-270,3 0 1,7-4 0,-4 4 0,-1 0-511,0 1 0,-2 2 0,-10 7 0,-2 0-1848,-3 0 2466,-9 0 0,4 0 0,-9 0 0</inkml:trace>
  <inkml:trace contextRef="#ctx0" brushRef="#br0" timeOffset="500">119 610 8251,'-29'15'0,"0"-3"326,2-2 0,10-1 157,3-2 0,11-4 0,3 4-41,13-4 1,8-3 0,8-3-1,8-2-171,4-2 0,5 0 1,2 4-1,3-1-376,-3-4 0,-2 1 1,-2 7-1,-1 0-510,1 0 0,-8 0 0,-2 0 0,-2 0 615,-6 0 0,8 10 0,0 2 0</inkml:trace>
  <inkml:trace contextRef="#ctx0" brushRef="#br0" timeOffset="719">990 632 8555,'0'15'785,"0"-1"0,10-7 1,4 5-634,6-2 0,1-3 0,4-7 0,1 0-1102,3 0 0,3 0 950,-3 0 0,-5-9 0,7-3 0</inkml:trace>
  <inkml:trace contextRef="#ctx0" brushRef="#br0" timeOffset="917">968 501 11135,'32'0'273,"-6"0"0,11 0 0,1 0-1554,3 0 1281,3 0 0,0 10 0,-1 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3:27.010"/>
    </inkml:context>
    <inkml:brush xml:id="br0">
      <inkml:brushProperty name="width" value="0.08571" units="cm"/>
      <inkml:brushProperty name="height" value="0.08571" units="cm"/>
      <inkml:brushProperty name="color" value="#E71224"/>
    </inkml:brush>
  </inkml:definitions>
  <inkml:trace contextRef="#ctx0" brushRef="#br0">871 322 8049,'0'-36'0,"0"-1"-92,0-1 0,-2-1 0,-3 3 0,-5 7 570,-2 4 0,-10 4 1,-7 1-1,0 3-126,-2 3 1,4 9 0,-7 0 0,1 10-140,-1 10 1,7 6 0,-2 8 0,5 8-102,2 4 0,3 12 1,2 5-1,5 5-29,2 2 1,3 3-1,7 5 1,0 9-95,0 10 0,0 0 0,0 7 0,0 0-15,0 0 1,3-48 0,1 0-1,0 2 1,-1 0 0,0-1 0,-1-2-53,0 44 0,-2-6 1,0-9-1,-2-6 66,-5-5 1,-5-22 0,-12-10-1,-3-12 78,-2-9 1,-10-6-1,3-9 1,-5 0-179,-3 0 1,3-9 0,5-6-1,7-4-399,5-3 1,2-7 0,2 0-759,6 2 1,4 3 1268,10 2 0,0 1 0,0-1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8.723"/>
    </inkml:context>
    <inkml:brush xml:id="br0">
      <inkml:brushProperty name="width" value="0.08571" units="cm"/>
      <inkml:brushProperty name="height" value="0.08571" units="cm"/>
      <inkml:brushProperty name="color" value="#E71224"/>
    </inkml:brush>
  </inkml:definitions>
  <inkml:trace contextRef="#ctx0" brushRef="#br0">0 426 8084,'0'22'89,"8"0"1,-1 2 0,0 2 286,3 3 1,-8 10 0,8-3-1,-3 6-59,0 1 0,3-7 0,-5-2 0,2 0-20,-2 0 1,-3-7-1,-2 2-201,0-5 0,0-7 9,0-10 1,0-26-1,0-27-238,0-7 1,0-6 0,3-6 0,2-3-114,2-4 0,7 4 0,-4-5 1,0 3-524,-1-2 0,8 11 0,-2-2 1,2 10 159,-3 12 0,6 7 0,-6 15 609,6 4 0,-8 15 0,-5 17 0,-2 12 0,2 15 0,-5 2 0,6 9 0,-6 1 0,-2 0 0,0 2 0,0 5 0,0-3-3,0-2 0,0-9 0,0 1 0,0-4 164,0-2 0,7-10 1,3-8-1,2-9 207,5-9 0,2 1 1,6-1-1,1-8-27,3-13 0,3-1 0,-6-18 0,6 1-48,2-5 1,-8-5 0,3-3 0,-4 0-265,-4 1 0,1-1 0,-3 1 0,-2-1-192,-2 1 1,-10 2 0,2 2 0,-5 3-68,-2-3 1,-2 0 0,-3 3 0,-4 7 42,-4 5 1,-1 9-1,-8 3 1,0 2 319,1 5 0,-1 13 1,0 9-1,0 9 309,0 11 0,8 4 1,-1 5-1,1 2 27,2 3 0,0 2 0,7-4 0,-2 4-276,2 2 1,2-6 0,6 4 0,4 0-857,8 5 0,6-12 0,6-5 1,4-7-275,3-7 1,10-13-1,9-9 1,0-12 936,1-15 0,6-19 0,-4-15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3:32.929"/>
    </inkml:context>
    <inkml:brush xml:id="br0">
      <inkml:brushProperty name="width" value="0.08571" units="cm"/>
      <inkml:brushProperty name="height" value="0.08571" units="cm"/>
      <inkml:brushProperty name="color" value="#E71224"/>
    </inkml:brush>
  </inkml:definitions>
  <inkml:trace contextRef="#ctx0" brushRef="#br0">240 698 8050,'-12'-10'-284,"0"5"0,7-9 390,-2-3 1,-1 5-1,8-3 1,3-2 336,4-2 1,0-5 0,13-6 0,6-6-375,6-5 1,2-2-1,4-3 1,-1-3-52,1-2 0,-4 1 0,-2 6 0,-6 3-102,-6 5 1,-11 4 0,3 10-46,-2 1 1,-5 8-1,-12 6 117,-8 5 0,-4 11 1,-3 6-1,3 7 32,4 7 0,-4-3 0,4 11 0,-4 4 38,-3 7 1,8 1 0,-1 6 0,1 3 48,2 5 0,-1-2 1,9 14-1,-4-3-162,3 1 1,3 9 0,4-7 0,6-2-385,6-8 1,3-21-1,3-3 1,-3-7-322,-1-8 0,9-11 760,-11-8 0,6 5 0,1 0 0</inkml:trace>
  <inkml:trace contextRef="#ctx0" brushRef="#br0" timeOffset="200">0 850 8050,'15'0'375,"-1"0"1,-6 0 0,6 0-1,3-2-281,3-6 0,4 6 1,2-5-1,6 4-282,2 3 0,2-7 0,8 0 0,-1 2-1256,1 2 1444,-1 3 0,1-9 0,-1-3 0</inkml:trace>
  <inkml:trace contextRef="#ctx0" brushRef="#br0" timeOffset="483">1176 262 10079,'-2'22'204,"-5"0"0,2 2 0,-10 2 0,1 6-278,2 2 1,-8 0 0,6 4 0,-3-1-640,2 1 0,-2-4 0,8 0 713,-3-2 0,-3-3 0,-7-8 0</inkml:trace>
  <inkml:trace contextRef="#ctx0" brushRef="#br0" timeOffset="666">893 393 8098,'3'12'388,"2"-2"0,4-3-144,3 0 1,0 10 0,5-5 0,-2 3-194,2-1 0,9 1 1,3 6-1,-2 1-469,-3 0 0,5 0 418,0-1 0,10 1 0,-5 0 0</inkml:trace>
  <inkml:trace contextRef="#ctx0" brushRef="#br0" timeOffset="966">1155 66 8050,'-37'0'58,"3"0"1,1 0 185,-1 0 0,7 0 0,-2 0 0,5 2 102,2 6 1,0-1 0,0 12 0,1 8-143,-1 4 0,7-2 1,3 10-1,3 5-55,4 4 1,-5 10 0,3-5 0,2 3-100,3 5 0,9-1 0,3 1 1,2-6-248,5-2 1,9-4 0,3-15-1,0-10-329,3-7 1,-1-12 0,8 2 0,-3-5-1338,3-2 1863,-8-9 0,10-3 0,-7-10 0</inkml:trace>
  <inkml:trace contextRef="#ctx0" brushRef="#br0" timeOffset="1150">1503 1 7483,'10'22'-133,"-8"2"0,8 2 0,-1 6 795,6 2 0,-3 2 1,0 10-1,0 2-205,0 3 1,-7 7 0,2-5 0,-4 3-360,-3 5 0,0-6 0,-3 1 0,-4-3-615,-7-4 0,-6-4 1,-4-3 516,-5-6 0,5-5 0,-8-9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3:38.979"/>
    </inkml:context>
    <inkml:brush xml:id="br0">
      <inkml:brushProperty name="width" value="0.08571" units="cm"/>
      <inkml:brushProperty name="height" value="0.08571" units="cm"/>
      <inkml:brushProperty name="color" value="#E71224"/>
    </inkml:brush>
  </inkml:definitions>
  <inkml:trace contextRef="#ctx0" brushRef="#br0">283 654 8166,'-2'-15'-375,"-3"1"1229,-2-3-568,0 7 1,7 3-1,0 14 1,0 8-198,0 4 0,0 10 1,0 2-1,2 1-122,5-1 0,-4 6 0,4-6 0,-2 3-287,2 5 0,-4-1 1,4 1-1,-5-5-349,-2-3 0,0-2 1,0-7 668,0 0 0,0 0 0,0 0 0</inkml:trace>
  <inkml:trace contextRef="#ctx0" brushRef="#br0" timeOffset="233">283 371 8166,'22'-10'-24,"2"-2"152,5 0 1,-4-5-1,6 10 1,-2 2 298,0 2 1,10 6 0,-5 4 0,0 7-276,-5 6 0,-5 2 1,-5-1-1,-4 4-101,-8 4 0,-5-5 0,-4 5 0,-5-3-335,-8 4 1,-4-6 0,-5 5 0,-5-5-239,-8-2 0,-4 0 0,-2-1 0,-1-1 13,1-6 0,6 6 0,3-8 509,3 0 0,-8 7 0,5-7 0</inkml:trace>
  <inkml:trace contextRef="#ctx0" brushRef="#br0" timeOffset="482">1024 327 8223,'-3'15'839,"-1"-1"-655,-4 3 1,1-2-1,5 4 1,-3 5-293,-2 0 0,-3 3 0,5 0 1,-2 4-410,2 3 1,-5-5 0,1 5 516,-3-3 0,-3-2 0,-7-7 0</inkml:trace>
  <inkml:trace contextRef="#ctx0" brushRef="#br0" timeOffset="683">828 327 8270,'22'0'487,"-1"0"1,1 2-136,0 6 1,0 4-1,0 10 1,-1 2-185,1 5 0,0-3 0,0 11 0,-1-1-218,1-2 0,0 5 0,0-8 0,0 1-1547,-1-1 1597,1-2 0,0-7 0,0 0 0</inkml:trace>
  <inkml:trace contextRef="#ctx0" brushRef="#br0" timeOffset="1216">1002 22 7758,'-22'-7'-95,"1"0"0,-1-1 0,0 8 0,0 3 453,0 4 1,3 5 0,0 10 0,2 2-197,0 5 0,-7-2 0,12 9 0,-3 5-57,1 8 0,1 4 1,-1 7-1,4 1-19,1 7 0,6-1 0,-4 13 0,4 0-218,3-3 0,10-11 1,5-15-1,6-8-166,8-7 0,-2-6 0,7-16 0,0-7 298,0-4 0,2-3 0,8 0 0</inkml:trace>
  <inkml:trace contextRef="#ctx0" brushRef="#br0" timeOffset="1396">1394 44 8203,'19'24'19,"-2"3"0,-2 4 244,2 3 0,-5 2 0,0 10 0,-2 3 102,-5 2 0,-3 7 0,-2-5 0,-2 3-319,-6 4 0,-4 10 1,-10 0-1,1-4-811,-1-6 1,-7-19-1,0 3 765,2-3 0,-7 0 0,0 3 0</inkml:trace>
  <inkml:trace contextRef="#ctx0" brushRef="#br0" timeOffset="1730">0 1089 9815,'34'0'0,"10"0"242,11 0 1,30 0 0,-34 0 0,2 0 0,10 0 0,2 0-86,9 0 0,2 0 1,8 0-1,2 0 1,4 0-1,1 0 1,-2 0-1,-1 0-194,-3 0 1,-1 0 0,-4 0 0,-2 0 0,-7 0-1,-2 0 1,-6 0 0,-3 0-218,-5 0 0,-3 0 1,30 0-1,-34 3 1,-9 2-1865,-10 2 2118,-14 0 0,-6-7 0,-9 0 0</inkml:trace>
  <inkml:trace contextRef="#ctx0" brushRef="#br0" timeOffset="2446">610 1612 8137,'0'-22'276,"0"0"0,-2 1 1,-3-1 137,-2 0 0,-10 3 0,5 2 1,-3 5-51,1 2 1,-1 3-1,-7 9-144,0 5 1,3 5-1,2 10 1,3 2-188,-3 5 1,7-4-1,3 6 1,4-2-299,3 0 1,0 0-1,0-7 1,0 0-165,0 0 0,8-1 1,1-1-1,3-6 194,5-7 0,-5-2 0,3 0 0,2 2 62,2-2 1,-4-5 0,-1-5 227,3-2 1,3-7-1,-1 4 343,-5-2 1,-1 7-213,-6-2 1,2 14 0,6 8 0,-5 4 75,-1 3 1,-6 2-1,4 2 1,-2 6-413,2 2 1,-4 2-1,4 5 1,-5-4-875,-2-8 0,0 2 1024,0-2 0,10 0 0,2-7 0</inkml:trace>
  <inkml:trace contextRef="#ctx0" brushRef="#br0" timeOffset="2646">392 1939 11077,'10'-13'247,"9"4"0,13 9 0,2 0-553,4 0 0,4-3 0,1-2 0,1-2-927,-1 2 1,1 3 1232,-1 2 0,1-10 0,-1-2 0</inkml:trace>
  <inkml:trace contextRef="#ctx0" brushRef="#br0" timeOffset="2914">1111 1394 8137,'-22'0'580,"0"0"0,8 0 1,-1 3-220,-2 4 0,1 7 1,-1 13-1,2 4-53,-2 3 1,5 3 0,-2 9-1,-1 2-138,3 3 1,-5 7 0,10-7 0,2-3-337,2-2 0,3-5 0,3-5 0,4-9-475,8-10 0,4 0 0,5-10 641,5-2 0,5-22 0,10-7 0</inkml:trace>
  <inkml:trace contextRef="#ctx0" brushRef="#br0" timeOffset="3098">1525 1394 8137,'0'15'299,"0"-1"1,-3-2-1,-2 5 1,-2-2-92,2 2 0,3 2 0,0 3 1,-3 2-413,-3 5 1,-1-2-1,4 7 1,-5-1-1371,-2 1 1574,7-7 0,-24 14 0,5-7 0</inkml:trace>
  <inkml:trace contextRef="#ctx0" brushRef="#br0" timeOffset="3299">1285 1481 8740,'15'10'551,"-1"4"0,1 6 0,7 2 1,-1 2-199,1 5 1,2-3 0,3 8-1,2 0-620,-2 0 1,-3 0 0,-2 2 0,-3-7-962,-5-5 0,3-2 1228,-9 0 0,9 0 0,-5 0 0</inkml:trace>
  <inkml:trace contextRef="#ctx0" brushRef="#br0" timeOffset="3517">1677 1220 8137,'15'7'156,"-1"3"1,3 2 514,3 5 1,1 2 0,3 5-1,3 5-152,2 8 1,0 4 0,-7 2 0,-3 1-283,-4 0 1,-6 2 0,-9 2-1,-2 5-325,-5 3 1,-15-8-1,-14 3 1,-8-5-618,-7-2 1,8-11 704,-1-4 0,1 5 0,9 0 0</inkml:trace>
  <inkml:trace contextRef="#ctx0" brushRef="#br0" timeOffset="4096">2810 741 8040,'-3'-22'0,"-4"0"86,-8 1 1,-4 8 0,-3 6 0,0 5 246,1 2 0,-1 2 0,0 8 0,-2 9-75,-5 8 1,5 12-1,-5-6 1,4 4-302,4-1 1,6 0 0,3 5-1,2-4-285,6-8 0,4-5 0,7-5 0,7-2-235,6-2 1,1-10-1,1 2 1,0-7 308,0-7 0,7 2 0,0-7 0,-3 0 254,-1-1 0,-11 1 0,1-5 0,2 5-104,2 3 1,-4 1 588,-1 8 1,-7 0 0,5 3 0,-2 4 86,-5 8 0,-3 4 0,-2 5 0,0 3-223,0 2 1,0 9 0,0-1 0,0 4-504,0 2 0,0 1 1,0-3-1,0-5-1265,0-7 1419,0 5 0,0-9 0,0 6 0</inkml:trace>
  <inkml:trace contextRef="#ctx0" brushRef="#br0" timeOffset="4280">2548 1089 8307,'22'0'345,"0"8"1,2-1 0,5-2-552,7-3 0,5-2 1,3 0-1,0 0-1525,-1 0 1731,1 0 0,9-10 0,3-2 0</inkml:trace>
  <inkml:trace contextRef="#ctx0" brushRef="#br0" timeOffset="4463">3528 632 8040,'0'-22'757,"0"12"0,0 10-346,0 13 1,0 6 0,0 5 0,0 5-364,0 7 1,-2 6 0,-3-1 0,-5-3-473,-2-1 1,5-1 0,-8 8-1,-2-1-801,-2 1 1,-3-10 1224,1-5 0,-11-5 0,-2-2 0</inkml:trace>
  <inkml:trace contextRef="#ctx0" brushRef="#br0" timeOffset="4630">3310 719 8040,'22'10'325,"0"4"1,0 6 0,-3 1 0,-2 1-359,-2 0 1,-1 0 0,8-1-1,-3 1-844,-4 0 0,4 0 877,-4 0 0,4-1 0,3 1 0</inkml:trace>
  <inkml:trace contextRef="#ctx0" brushRef="#br0" timeOffset="4882">3398 458 8044,'-37'29'-16,"1"2"1,0 3 96,2 5 1,2 4-1,11 6 1,-1 4 325,0 3 0,3-6 1,2 6-1,5-3-35,2-4 1,3 2 0,7-5 0,2-5-349,5 0 1,8-10 0,11-4 0,6-10-389,2-10 1,0-5 0,4-2 0,-1-2-1581,1-5 1944,4-15 0,11-12 0,2-9 0</inkml:trace>
  <inkml:trace contextRef="#ctx0" brushRef="#br0" timeOffset="5065">3964 196 8044,'21'8'46,"1"1"1,0 3 254,0 5 1,0 5 0,-3 7-1,-5 10 210,-6 9 0,1 8 0,-1 9 1,-4 1-244,-1-1 1,-6 0-1,-4 1 1,-7-1-624,-6 0 1,-9 1 0,-2-1-1,-3 0 355,-5 1 0,-12-1 0,-4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3:45.075"/>
    </inkml:context>
    <inkml:brush xml:id="br0">
      <inkml:brushProperty name="width" value="0.08571" units="cm"/>
      <inkml:brushProperty name="height" value="0.08571" units="cm"/>
      <inkml:brushProperty name="color" value="#E71224"/>
    </inkml:brush>
  </inkml:definitions>
  <inkml:trace contextRef="#ctx0" brushRef="#br0">370 576 8097,'-21'-19'-67,"-1"4"1,0 3-1,0 7 1,1-2 749,-1 2 1,-2 3 0,-5 4-254,-8 5 0,6 6 1,2 11-1,7 2-280,7 3 0,-1 8 0,6-6 0,0 1-178,0-1 1,3 5 0,7-7-1,0-2-210,0-3 1,10-4 0,4-6 56,6-7 0,2-7 0,-1-7 0,1-10-49,0-10 1,0 1 0,-1-10 0,1-3-109,0-2 1,-3-3 0,-2 1 0,-2-3 67,2-5 0,-8 5 0,-1-7 0,-3 2-4,2 0 0,-5-9 1,5 4-1,-4 0 198,-3 5 1,0 15 0,0 7 350,0 5 1,-3 14-1,-1 13 119,-4 16 0,1 5 0,7 15 0,0 4 54,0 6 1,0 9 0,0-5-1,0 3-173,0 4 1,0-4 0,3 2 0,1 2-326,4 3 0,1 3 1,-4-1-1,2-2-640,-2-5 1,-2-5-1,-3-9 1,0-3-985,0-5 1674,9-14 0,-6-3 0,6-7 0</inkml:trace>
  <inkml:trace contextRef="#ctx0" brushRef="#br0" timeOffset="202">1045 424 8097,'-21'9'-145,"6"1"0,1 7 0,-1-3 483,3 3 1,-7 5 0,7 5 0,-3 2-218,1-3 1,1 6 0,-1-3 0,4-2-567,1-3 0,6 5 1,-6 0-610,-1-3 1054,-2-1 0,-10-4 0,0 1 0</inkml:trace>
  <inkml:trace contextRef="#ctx0" brushRef="#br0" timeOffset="370">697 424 8097,'0'21'382,"2"-6"1,3-1 0,5 3 125,2 3 0,5 11 1,12 5-1,5 6-264,0 1 0,7 1 1,-5-3-1,5-2-108,3-3 0,4-10-136,-4 4 0,4-6 0,-14-3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6:52.577"/>
    </inkml:context>
    <inkml:brush xml:id="br0">
      <inkml:brushProperty name="width" value="0.08571" units="cm"/>
      <inkml:brushProperty name="height" value="0.08571" units="cm"/>
      <inkml:brushProperty name="color" value="#E71224"/>
    </inkml:brush>
  </inkml:definitions>
  <inkml:trace contextRef="#ctx0" brushRef="#br0">2047 457 8161,'-14'-19'-125,"-1"5"125,10-6 0,-14 18 0,7-8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15.679"/>
    </inkml:context>
    <inkml:brush xml:id="br0">
      <inkml:brushProperty name="width" value="0.08571" units="cm"/>
      <inkml:brushProperty name="height" value="0.08571" units="cm"/>
      <inkml:brushProperty name="color" value="#E71224"/>
    </inkml:brush>
  </inkml:definitions>
  <inkml:trace contextRef="#ctx0" brushRef="#br0">588 698 8073,'0'-15'331,"0"1"0,0 6-39,0-6 1,0 19-1,0 2 1,0 12 60,0 10 0,0 5 0,0 10 0,0 2-179,0 5 0,0-3 0,0 8 1,3-1-805,4 1 0,3-5 0,6 4 630,-1-1 0,0-4 0,6-6 0</inkml:trace>
  <inkml:trace contextRef="#ctx0" brushRef="#br0" timeOffset="265">0 1416 7952,'22'0'-188,"-5"0"0,2 0 0,8 0 658,4 0 0,15 0 1,17 0-1,15 0-210,16 0 0,-42-3 0,0-1 0,3 0 0,1 1 0,2-1 0,1 1-73,2-3 0,1 2 0,-2 3 0,-2-1 0,-1-2 0,-2-1 0,39-2-527,-21-1 1,-18-1 0,-18 4-417,-8-2 756,-15-1 0,-4 8 0,-10 0 0</inkml:trace>
  <inkml:trace contextRef="#ctx0" brushRef="#br0" timeOffset="813">458 2200 7914,'0'34'-70,"0"-5"1,0 3-1,0-1 1,0 1 376,0-1 0,0 5 0,0-4 0,0-1 163,0 1 1,0-1 0,2-7-1,3 1-886,2-6 279,0-2 0,-7-7 1,0-10 77,0-13 0,-7-13 1,-3-6-1,1-2 6,-1-4 1,-5-6-1,8-4 1,2-3 15,3 3 1,2 2 0,0 5 0,0 2-8,0 2 1,2 11 0,6-1 196,6 10 0,8 8 0,5 11 0,4 8 10,3 12 0,-5 9 0,5 13 0,0-1 212,0 1 0,-8-1 1,3 1-1,-5-1-108,-2 1 1,0-3 0,-3-5 0,-4-7 103,-8-4-154,5-13 0,-9-15 0,4-19 0,-5-9-161,-2-3 0,-7-14 0,0 2 0,2-5-168,3-2 1,2-5-1,2 4 1,3-1-979,2-6 0,8 8 1,-6 2 1089,3 5 0,3 3 0,7-1 0</inkml:trace>
  <inkml:trace contextRef="#ctx0" brushRef="#br0" timeOffset="1346">1895 959 8764,'9'-12'665,"-1"2"1,11 10-1,8 0-186,4 0 1,15-7 0,12 0 0,8 2-266,6 2 0,3 1 1,7-3-1,-4-2-610,-3 2 1,-5-5 0,-12 3 0,-10 2-541,-9 3 0,-15-5 936,-9-1 0,-20 1 0,3 7 0</inkml:trace>
  <inkml:trace contextRef="#ctx0" brushRef="#br0" timeOffset="1729">2069 1068 8227,'-22'0'640,"0"0"1,1 7 98,-1 0 0,15 1-380,14-8 0,5 0 0,19 0 0,1 0-16,4 0 1,-2 0 0,2 0 0,3 0-370,2 0 0,-7 2 0,-2 3 0,-3 5-148,0 2 0,-3 2 0,-11 8 0,-6 0 0,1 0 1,-10-1-1,0 4 1,-12 4-22,-7 7 0,-13 5 0,-4 3 0,-8-1 95,-6 1 1,4-3 0,-5-5 0,7-7 145,8-5 1,4-4 0,11-3 0,-1-5 8,0-3 1,10 1 155,5-3 0,14-4 0,8 4 0,4-5 44,3-2 0,9 0 0,5 0 1,6 0-18,1 0 0,1 3 0,-1 2 0,1 2-500,-1-2 0,1-3 1,-3-2-1,-5 0-795,-7 0 0,-4 7 1057,-4 1 0,1 9 0,0-5 0</inkml:trace>
  <inkml:trace contextRef="#ctx0" brushRef="#br0" timeOffset="2047">1960 2592 8493,'0'15'614,"0"-1"0,0-6 0,3 4 1,4 0-1166,7 0 0,6-7 0,1 4 551,1 1 0,0-8 0,0 8 0</inkml:trace>
  <inkml:trace contextRef="#ctx0" brushRef="#br0" timeOffset="2197">2047 2287 8005,'-19'-2'268,"2"-3"157,2-2-863,11 0 438,-6 7 0,10 0 0,0 0 0</inkml:trace>
  <inkml:trace contextRef="#ctx0" brushRef="#br0" timeOffset="2448">2178 2592 10030,'22'0'602,"-1"8"0,1-1 0,2-2-644,5-3 1,-2 0-1,9 3 1,3 3 41,2-4 0,3-1 0,-1-3 0</inkml:trace>
  <inkml:trace contextRef="#ctx0" brushRef="#br0" timeOffset="2632">2374 2505 7658,'-22'0'0,"0"0"-125,1 0 1,-1-7 0,0 0 0,0 2 245,0 2 0,1-4-121,-1 0 0,0-10 0,0 5 0</inkml:trace>
  <inkml:trace contextRef="#ctx0" brushRef="#br0" timeOffset="2882">2940 2222 8003,'12'0'2034,"5"3"1,-10 4-1657,-2 7 1,-2 8 0,-3 5-1,2 2-608,5-3 0,-4 8 0,6 0 0,-1 2-2922,-1 1 3152,0-11 0,-7 15 0,0-7 0</inkml:trace>
  <inkml:trace contextRef="#ctx0" brushRef="#br0" timeOffset="3979">2396 436 8865,'-15'0'1418,"1"0"1,9 10 0,-2 5-1153,4 4 0,3 3 1,0 0-231,0-1 0,0-6 0,0-1-331,0 3-429,0-7 0,0-3 490,0-14 0,0-5 1,0-12-1,0-3 131,0-2 1,0-7-1,0 7 1,0 2 41,0 3 0,0 2 0,3 3 192,4 4 0,-2 6 0,9 9 0,3 2 102,2 5 0,3 8 0,0 11 0,0 6-39,0 2 1,-1-5 0,1 7 0,0 0-87,0-2 1,-3 0 0,-2-7-1,-5 2 40,-2-3 0,-1-11 160,-1-8 0,-6-9 1,5-10-1,-4-13-238,-3-6 1,2-13-1,3-9 1,2 0-124,-2 0 1,5-5 0,-3 4-1,0 1-407,3 0 1,-5 2-1,7 8 1,-2 1-2237,-6 6 2696,-1 14 0,7 3 0,2 7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14.094"/>
    </inkml:context>
    <inkml:brush xml:id="br0">
      <inkml:brushProperty name="width" value="0.08571" units="cm"/>
      <inkml:brushProperty name="height" value="0.08571" units="cm"/>
      <inkml:brushProperty name="color" value="#E71224"/>
    </inkml:brush>
  </inkml:definitions>
  <inkml:trace contextRef="#ctx0" brushRef="#br0">675 12 8764,'0'-12'1235,"0"19"1,0 18-911,0 6 1,0 8 0,0 9 0,0 5-372,0 3 0,0-5 0,0 5 0,0-1-516,0 1 1,0 0 0,0 2 0,0-8 561,0-4 0,-10-2 0,-2-1 0</inkml:trace>
  <inkml:trace contextRef="#ctx0" brushRef="#br0" timeOffset="217">44 230 8256,'0'-14'1285,"2"-1"-891,5-2 0,-2 0 1,10 0-1,4 5-147,8 2 1,6-7-1,13 5 1,8 0-77,11 5 1,3-3 0,12 3-1,4 2-479,8 3 0,-12 2 0,-2 0 0,-13 0-895,-7 0 1,-17 7-1,0 3 1203,-7 2 0,-15 2 0,-9 8 0</inkml:trace>
  <inkml:trace contextRef="#ctx0" brushRef="#br0" timeOffset="550">0 883 8496,'12'0'1584,"8"0"0,-16 0 0,11 0-1472,2 0 1,9 0-1,6 0 1,2 0-386,4 0 1,13 0 0,10 0 0,7-2-462,4-5 1,1 2-1,-8-7 1,0 2-1709,1 5 2442,-20 3 0,4 2 0,-16 0 0</inkml:trace>
  <inkml:trace contextRef="#ctx0" brushRef="#br0" timeOffset="933">1372 840 9743,'22'0'427,"2"0"0,3 2 0,4 3-240,3 2 1,5 1 0,9-8 0,3 0-331,-3 0 0,-2 0 0,-5 0 0,-4 0-1184,-8 0 1327,-5 0 0,-12 0 0,-2 0 0</inkml:trace>
  <inkml:trace contextRef="#ctx0" brushRef="#br0" timeOffset="1117">1263 578 8015,'-12'0'1106,"22"0"1,19 0-941,9 0 1,8 0 0,3 0-1,4-2-2371,3-5 2205,-8 4 0,15-16 0,-7 7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26.058"/>
    </inkml:context>
    <inkml:brush xml:id="br0">
      <inkml:brushProperty name="width" value="0.08571" units="cm"/>
      <inkml:brushProperty name="height" value="0.08571" units="cm"/>
      <inkml:brushProperty name="color" value="#E71224"/>
    </inkml:brush>
  </inkml:definitions>
  <inkml:trace contextRef="#ctx0" brushRef="#br0">23 649 9198,'-13'21'1173,"6"4"1,5 4-744,2 7 0,0-2 0,0 2 0,0 0-269,0-2 1,2 5 0,5-10-129,8-2 0,-3-13 0,3-7 1,2-4-77,2-3 1,-5 0-1,1-3 1,2-6-170,2-13 1,1 0 0,-4-9 0,-1 2 121,2 0 1,-5-10 0,3 5 0,-1-2 122,-2 0 1,5 9 0,-7-2-22,2 5 25,-7 12 1,12 12-1,-10 14-125,-2 5 0,-3 3 0,-2 0-1130,0 0 0,0 0 1218,0-1 0,10-9 0,2-2 0</inkml:trace>
  <inkml:trace contextRef="#ctx0" brushRef="#br0" timeOffset="501">327 736 8171,'0'-22'-395,"-7"7"1394,0 1 1,-3 7-99,3-8 0,5 13-535,-6 2 0,6 9 1,4 13-1,3 0-25,2 0 1,8 0 0,-5-1 0,-1 1-170,1 0 1,4 0-1,-4-1 1,2-1-118,5-6 0,-5 3 0,0-7 0,0 0-35,1-1 1,-6-1 0,7-8-1,1-3-62,-3-4 1,7-5 0,-7-12-1,3-5-1,-1-8 1,-1-4 0,3-2 0,-3-1-36,-4 0 0,8-9 0,-5-2 0,3-1-775,-1 5 0,-2 5 1,5 5-1,-5 5-2227,-2 7 3080,-3 4 0,3 13 0,2 3 0</inkml:trace>
  <inkml:trace contextRef="#ctx0" brushRef="#br0" timeOffset="1099">1133 235 8124,'-14'7'0,"-1"3"243,-2 2 0,5 0 1,0 7-1,0 1 459,0 4 0,-3 20 0,-4 1 1,2 9-14,2 6 0,11 3 0,-6 2 0,3 1-230,-1-1 1,4-9 0,8-5 0,6-5-580,2-3 0,5-9 0,10-5 0,2-7-217,-3-8 1,6-6 0,-3-16 0,0-6-3173,2-6 3509,-6-1 0,6-11 0,-9-2 0</inkml:trace>
  <inkml:trace contextRef="#ctx0" brushRef="#br0" timeOffset="1300">1503 431 9147,'-12'10'1456,"3"4"0,1 8-1037,1 7 0,-3 2 0,6 8 0,-4-3-346,3 3 1,1 0 0,-1 0 0,-5-6-795,-2-1 1,5 4 0,-5-7 0,0-2-1973,-1-3 2693,9-12 0,-25-2 0,4-10 0</inkml:trace>
  <inkml:trace contextRef="#ctx0" brushRef="#br0" timeOffset="1483">1307 496 8124,'15'0'607,"-3"3"-22,-2 4 0,-1 5 1,-4 10-1,5 0 131,2-1 0,-5 8 0,8 3 1,2-1-353,2 1 1,3 4 0,2-5-1,3 1-955,2-1 1,2-4 0,-4-10 0,2-5-1111,-3-2 1701,-1 7 0,6-15 0,3 8 0</inkml:trace>
  <inkml:trace contextRef="#ctx0" brushRef="#br0" timeOffset="1633">1830 670 8705,'-22'0'1494,"8"0"0,2 3-913,2 4 1,3 5 0,7 10 0,2 0-915,5 0 0,5-1 1,10-1-1,0-3-2470,0-3 2803,0-9 0,9 14 0,3-7 0</inkml:trace>
  <inkml:trace contextRef="#ctx0" brushRef="#br0" timeOffset="1750">1895 300 8124,'-21'0'-165,"-1"0"1,10-9 0,2-4-1</inkml:trace>
  <inkml:trace contextRef="#ctx0" brushRef="#br0" timeOffset="2151">2396 104 8079,'0'-22'300,"0"1"1,0-1 122,0 0 1,3 10 0,4 7 30,7 10 1,-2 10 0,3 16 0,0 13 139,-3 11 1,5 3 0,-8 5 0,1 5-74,0 0 1,-3 7 0,-7-3-1,-3 1-568,-4 2 0,-5-7 1,-12 4-1,-3-4-703,-2-3 1,-7-9 0,4-5-1,1-8 750,0-6 0,-8 4 0,5-7 0</inkml:trace>
  <inkml:trace contextRef="#ctx0" brushRef="#br0" timeOffset="2370">2788 845 8117,'15'-12'398,"-1"2"1,6 3 434,6-1 0,1 1 0,7 7 1,0 0-405,-1 0 0,4 3 1,6 1-1,-2 4-1111,-4-4 0,4-1 682,-5-3 0,5 0 0,3 0 0</inkml:trace>
  <inkml:trace contextRef="#ctx0" brushRef="#br0" timeOffset="2484">3267 649 8117,'-48'0'207,"2"0"1,5 0 21,0 0 1,-1 0-1,-1 0 1,-1 0-129,1 0-101,9 0 0,-7 0 0,7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23.608"/>
    </inkml:context>
    <inkml:brush xml:id="br0">
      <inkml:brushProperty name="width" value="0.08571" units="cm"/>
      <inkml:brushProperty name="height" value="0.08571" units="cm"/>
      <inkml:brushProperty name="color" value="#E71224"/>
    </inkml:brush>
  </inkml:definitions>
  <inkml:trace contextRef="#ctx0" brushRef="#br0">22 654 8085,'0'-22'-75,"-2"-7"0,-3 0 528,-2 3 0,-1 9 171,8 2 0,0 13 0,0 2-234,0 12 1,0 10 0,0 4-1,3 6-238,4 2 1,-5 2-1,8 7 1,-3 1-169,1-1 0,1-1 1,-4-4-1,5-4-375,2-2 0,-5 4 0,5-7 190,-2-2 1,0-13 0,-3-7 68,7-4 1,-4-13 0,0-7 0,-3-9 8,0-11 1,3-1-1,-5-1 1,2 3 106,-2-3 0,0 7 1,0 3-1,2 5-127,-2 2 0,4 8 274,-1-1 0,-1 20 1,-7 5-1,0 12-22,0 7 0,0 7 1,0-5-1,0 1 414,0-1 0,7-2 0,0-7 0,1-2 113,1-6 0,-4 3 1,7-12-249,-2-8 1,4-9-1,-4-17 1,0-7-219,0-5 1,4-5 0,-4-3 0,-1-4-299,1-2 1,5 6 0,-8-2 0,0 5-1396,3 3 1,-8 2 0,5 4 1522,-4 8 0,7 5 0,2 2 0</inkml:trace>
  <inkml:trace contextRef="#ctx0" brushRef="#br0" timeOffset="626">915 349 8036,'-12'-9'-473,"0"4"1,7-10 1160,-2-2 0,-3 8-177,3 1 1,2 6-1,-7 4-181,2 6 1,-4 4 0,4 9 0,0 4 195,1 4 0,-6-3 0,5 13 1,1 5 177,-1 4 0,3 10 0,7-5 1,0 5-236,0 10 1,0-3 0,2 10 0,3-4-605,2-6 0,17-5 0,-2-19 0,2-4-769,1-8 0,4-15 0,0-6 904,-3-6 0,-1-12 0,-4-2 0</inkml:trace>
  <inkml:trace contextRef="#ctx0" brushRef="#br0" timeOffset="983">1351 567 8215,'-3'-12'1023,"-4"5"0,4 7 0,-6 7 0,1 7-637,1 6 0,-7 9 0,4 2 0,-2 3-427,-5 5 0,5-5 1,0 0-1,2-1-495,5 1 1,-4 0 0,-1 2 0,0-6-1318,1-6 0,-1-10 1853,3 1 0,-5-10 0,-10 4 0</inkml:trace>
  <inkml:trace contextRef="#ctx0" brushRef="#br0" timeOffset="1167">1133 654 8138,'0'15'-534,"0"-1"1341,0 3 1,0 2-1,2 3 1,5 0-125,8 0 1,-1 2-1,6 3 1,4 2-555,0-3 0,3 6 1,-1-3-1,6-3-464,2-2 1,-5-9-1,5-3 1,-3 0-589,-4 0 923,-3-7 0,-2 5 0,-1-10 0</inkml:trace>
  <inkml:trace contextRef="#ctx0" brushRef="#br0" timeOffset="1318">1634 872 8236,'-22'0'477,"2"2"0,4 3 665,1 2 0,10 10-1127,-2-2 0,7 4 0,7 1 0,8-4-679,4-1 0,3-8 664,0 8 0,-1-10 0,1 4 0</inkml:trace>
  <inkml:trace contextRef="#ctx0" brushRef="#br0" timeOffset="1434">1655 610 8138,'-21'-19'54,"-1"5"0,7-3 0,3 7 701,3-2-755,1 7 0,8 5 0,0 12 0</inkml:trace>
  <inkml:trace contextRef="#ctx0" brushRef="#br0" timeOffset="1703">1960 1 8164,'15'2'552,"-1"5"0,3 8 441,3 4 0,4 22 1,2 13-1,6 13-440,2 13 0,-10 7 0,0 8 0,-16-45 0,-1 1-310,-2 2 0,-1 1 0,-1 1 0,-3 1 1,-6 1-1,-3 0 0,-4 0 0,-3 0-264,-2-4 0,-3 0 1,-4 0-1,-3-2 1,0-5-1,-2-2 1,-1-2-1,-1 0-791,0 1 1,-1-1 0,-25 26 376,0-3 0,0-14 0,-8 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21.208"/>
    </inkml:context>
    <inkml:brush xml:id="br0">
      <inkml:brushProperty name="width" value="0.08571" units="cm"/>
      <inkml:brushProperty name="height" value="0.08571" units="cm"/>
      <inkml:brushProperty name="color" value="#E71224"/>
    </inkml:brush>
  </inkml:definitions>
  <inkml:trace contextRef="#ctx0" brushRef="#br0">257 784 7604,'0'-14'778,"3"-1"0,4-4-490,8-8 0,6 1 0,8-10 0,8-3-318,4-2 1,-5-10-1,-2-2 1,0-1-37,0 1 1,-15 2-1,0 10 1,-7 3-53,-7 1 1,-2 11 0,-6-3 0,-4 4-59,-7 4 1,-6 9 0,-2 4 0,-2 6 199,-5 2 1,12 2-1,-5 8 1,3 9 51,0 8 0,-1 14 0,3 0 0,5 10 209,3 5 1,-6 4 0,8 10 0,2 5-32,3 3 1,2 2 0,2 7-1,3 2-309,2 6 0,13-13 0,-1 0 0,7-12-235,1-14 0,5-17 0,-3-13 0,0-9 126,2-10 0,-14-7 0,5-7 0,-5-7-8,-5-6 0,-2-9 0,-10 0 1,-3 3-296,-4 1 1,-5 4 0,-10-1 0,-2 0 466,-5 0 0,-5-9 0,-10-3 0</inkml:trace>
  <inkml:trace contextRef="#ctx0" brushRef="#br0" timeOffset="133">105 937 8220,'-22'0'244,"0"0"0,1 0 341,-1 0 0,10 2 0,7 6-98,10 6 1,9-2-1,15 0 1,8-2-369,4-5 1,5-3-1,2-2 1,5 0-740,3 0 1,-8 0 0,6 0 0,-6-2-939,-5-5 1558,6 4 0,-6-16 0,13 7 0</inkml:trace>
  <inkml:trace contextRef="#ctx0" brushRef="#br0" timeOffset="535">1346 305 8180,'12'-21'204,"-2"6"0,-10 1 397,0-3 0,-3 7 0,-4 3-61,-7 4 0,-6 3 1,-1 3-1,-1 4-16,0 7 1,0 6 0,0 4-1,1 3-178,-1 2 1,7 9 0,1-1-1,-1 6-157,3 8 0,3-5 0,9 5 0,0-5-245,0-3 0,0 1 0,2-1 0,5-1-615,8-6 0,4-5 1,3-9-1,2-3-402,5-4 0,-5-5 0,5-10 0,-2-3 1073,2-4 0,-5-5 0,8-10 0</inkml:trace>
  <inkml:trace contextRef="#ctx0" brushRef="#br0" timeOffset="904">1716 414 8165,'-12'10'660,"-7"-5"0,7 9-164,0 3 0,0 3 0,7 1 1,-3 4-352,4 4 1,-1-3 0,0 8 0,-2 0-305,2 0 1,-5-5-1,3 5 1,0-3-607,-3-4 0,5-3-814,-9-2 1,-1-3 1578,-7-4 0,8-15 0,2-15 0,2-4 0,5-3 0,-4-7 0,1 0 0,1 0-48,-3-3 0,8 6 1,-5-8-1,4 3-76,3 4 0,0 3 0,0 2 834,0 0 0,0 8 0,3 2 357,4 2 1,5 12 0,10 15-507,0 10 0,-1-3 1,-1 7-1,-3-1-266,-3-1 0,1 2 0,6-4 1,1 2-470,0-3 0,0-2 0,2-4 0,3-3-2021,2-3 0,0-6 2195,-8 6 0,11-9 0,2 5 0</inkml:trace>
  <inkml:trace contextRef="#ctx0" brushRef="#br0" timeOffset="1070">1978 610 8596,'-22'0'2199,"7"0"-527,1 0 0,9 3-1376,-2 4 1,7 5-1,5 10 1,4-3-582,3-4 0,3 2 0,4-8 0,-2 3-1614,-2 5 0,-1-5 1899,8 3 0,0-10 0,0 4 0</inkml:trace>
  <inkml:trace contextRef="#ctx0" brushRef="#br0" timeOffset="1185">1999 414 8165,'-14'0'-719,"2"-2"-715,2-5 1434,3 4 0,-3-16 0,-2 7 0</inkml:trace>
  <inkml:trace contextRef="#ctx0" brushRef="#br0" timeOffset="1436">2195 1 8165,'15'0'118,"-1"2"0,3 5 339,3 8 1,2 14 0,-1 7 0,1 8 241,0 6 1,-3 8 0,-2 15 0,-5 7-145,-2 5 1,-5 2 0,-13 0 0,-6 0-616,-5 0 1,-13 5-1,-4-3 1,-5-9-1035,-3-9 0,1-6 909,-1-22 0,1 15 0,-1-12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29.457"/>
    </inkml:context>
    <inkml:brush xml:id="br0">
      <inkml:brushProperty name="width" value="0.08571" units="cm"/>
      <inkml:brushProperty name="height" value="0.08571" units="cm"/>
      <inkml:brushProperty name="color" value="#E71224"/>
    </inkml:brush>
  </inkml:definitions>
  <inkml:trace contextRef="#ctx0" brushRef="#br0">1 1547 10363,'31'12'562,"6"-5"0,23-2 0,18 0 1,21 2-393,-39-4 0,3-1 1,14 0-1,3-1 0,12-1 1,3 0-1,-28 0 0,0 0 1,2 0-65,3 0 1,0 0 0,2 0 0,3-2 0,1-1 0,-1 0 0,-3 1 0,-2-1 0,0 1-1,27-1 1,-2 1-71,-7 1 0,-4 0 1,-9 1-1,-4 0 0,-6 0 1,-3 0-1,-6 0 0,-2 0-82,41 0 1,-18 0 0,-25 0 0,-13 0-86,-7 0 131,4 0 0,-4 0 0,10 0 0</inkml:trace>
  <inkml:trace contextRef="#ctx0" brushRef="#br0" timeOffset="650">480 611 8954,'-12'2'1313,"2"5"0,3 10-991,0 10 1,-1-1 0,8 11 0,0 1-228,0 4 0,3-6 0,2 0 0,2 3-517,-2 2 0,4-5 0,-1-2 1,-4-2-2868,-1-6 3289,-3-2 0,10-11 0,2-4 0</inkml:trace>
  <inkml:trace contextRef="#ctx0" brushRef="#br0" timeOffset="867">415 393 8122,'12'-10'342,"7"8"1,-4-6 9,4 6 0,3 2 0,-1 0 0,1 2 70,0 6 0,0-3 0,0 9 0,-1 3 36,1 2 1,0 1 0,0-3 0,-3-3-414,-4 3 0,-6 3 0,-9 1 0,-2 1-444,-5 0 0,-8-3 1,-12-2-1,-4-5-261,-3-2 1,-2 0-1,-5-6 1,2 4-175,3-3 1,9-3 833,-2-2 0,-5-10 0,0-2 0</inkml:trace>
  <inkml:trace contextRef="#ctx0" brushRef="#br0" timeOffset="1150">1068 197 8121,'-10'-12'265,"-2"2"1,-10 10 0,1 0 353,-1 0 0,0 3 1,0 6-66,0 13 1,1 2-1,-1 12 1,0 6-129,0 6 0,3 0 0,2 8 0,5 0-272,2-1 0,3-4 0,7 5 1,0-3-991,0-5 0,10-11 0,4-8 0,8-7 836,7-8 0,5-4 0,9-10 0</inkml:trace>
  <inkml:trace contextRef="#ctx0" brushRef="#br0" timeOffset="1335">1569 306 8121,'-8'14'181,"-1"1"0,-1 2 397,0 2 1,-6 5 0,3 3 0,-1 4-539,-1 3 1,1 3-1,-8 6 1,0 1-476,1-1 1,-1-7 0,0-2 0,0-2 434,0-6 0,1 8 0,-1 0 0</inkml:trace>
  <inkml:trace contextRef="#ctx0" brushRef="#br0" timeOffset="1520">1199 480 8121,'2'14'337,"5"1"1,-4-8 0,4 8 0,-2 2 204,2 2 1,5 0 0,7-2 0,1-2-394,2 2 0,-5 2 0,12 3 0,-3 0-333,3-1 1,-2-1-1,7-3 1,-3-5-2379,-4-2 2562,-3-3 0,-2-7 0,0 0 0</inkml:trace>
  <inkml:trace contextRef="#ctx0" brushRef="#br0" timeOffset="1668">1699 632 8121,'-9'12'1165,"-6"-4"1,6-3-693,1 2 0,6-2 0,2 9-697,0 3 1,0 2-1,2 3 1,6-2-1849,6-6 2072,5 6 0,3-8 0,0 9 0</inkml:trace>
  <inkml:trace contextRef="#ctx0" brushRef="#br0" timeOffset="1785">1678 306 8121,'-20'-15'0,"3"1"-569,3-3 569,9 7 0,-14 0 0,7 10 0</inkml:trace>
  <inkml:trace contextRef="#ctx0" brushRef="#br0" timeOffset="2019">1961 1 8121,'21'0'256,"1"0"0,-7 10 0,-1 4 0,3 5 380,3 3 0,1 12 0,1 7 0,0 10 205,0 5 1,-8 9 0,-2 10-1,0 2-711,1 6 0,-11-8 0,-4 0 0,-18-3-380,-14 1 0,-17 9 1,-4-4-1,-3-1 250,0-4 0,0 4 0,25-38 0,0-1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8.939"/>
    </inkml:context>
    <inkml:brush xml:id="br0">
      <inkml:brushProperty name="width" value="0.08571" units="cm"/>
      <inkml:brushProperty name="height" value="0.08571" units="cm"/>
      <inkml:brushProperty name="color" value="#E71224"/>
    </inkml:brush>
  </inkml:definitions>
  <inkml:trace contextRef="#ctx0" brushRef="#br0">196 346 8084,'0'-33'-368,"0"-6"1,0-5 192,0 3 1,-2 5 0,-5-3 0,-8 5 811,-4 3 0,-3 4 0,0 13-264,0 6 0,8 8 0,2 8-99,2 6 1,3 15-1,7 8 1,2 4-132,6 2 1,4 3-1,9 3 1,1 1 2,0-1 1,0-3-1,0-5 1,-1-2 309,1-3 0,0-7 0,0 5 1,-1 0-147,1 0 0,-7-8 1,-3 3-1,-3-5 24,-4-2 1,-5-2 0,-7-3-1,-7-5-469,-6-3 1,-9 1 0,-2-5 0,-3 2-867,-5-2 0,0-3 1,3-2 1000,7 0 0,-5-9 0,0-3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2.774"/>
    </inkml:context>
    <inkml:brush xml:id="br0">
      <inkml:brushProperty name="width" value="0.08571" units="cm"/>
      <inkml:brushProperty name="height" value="0.08571" units="cm"/>
      <inkml:brushProperty name="color" value="#E71224"/>
    </inkml:brush>
  </inkml:definitions>
  <inkml:trace contextRef="#ctx0" brushRef="#br0">262 654 8154,'0'-22'114,"0"1"0,0-1 1,0 0-1,0 0 476,0 0 0,0 8 0,-3 2-258,-4 2 0,-5 3 0,-10 7 1,1 0-165,-1 0 0,0 10 0,0 6 0,0 9-99,1 4 1,-1 2 0,3-4 0,2 4-540,2 3 0,10-7 1,-2 2-101,5-5 1,4-5 0,5-4 0,8-8 198,4-4 1,-4-3-1,-1-3 1,3-4 114,2-8 1,3-2-1,0 0 1,-3 3 403,-4-3 1,4 7 0,-7 1 580,0-1 0,8 10 1,-8 0-119,0 12 0,-2 7 0,-8 6 0,3 4-374,2 7 0,3 5 0,-5 5 1,2 2-307,-2 3 1,-3 2-1,-2-4 1,3 2-2496,4-3 2564,-5-2 0,-2-2 0,-12-1 0</inkml:trace>
  <inkml:trace contextRef="#ctx0" brushRef="#br0" timeOffset="166">22 1111 7935,'15'-7'118,"-1"0"1,-6 0-1,6 4 1,6-2 0,6-2 0,1-7 0,9 6 0,3 1-1301,2-3 1182,2-2 0,1-10 0,0 1 0</inkml:trace>
  <inkml:trace contextRef="#ctx0" brushRef="#br0" timeOffset="400">828 349 8154,'-34'10'0,"10"-8"0,9 8 0,-1 0 436,-4 4 0,-9 8 1,3 5-1,4 4 88,5 3 0,2 9 1,-4 8-1,2-2-220,3-3 0,9 0 0,-3 0 0,6 0-449,2-5 0,2-5 0,3 0 0,5-7-224,2-5 0,3-11 0,9-6 0,2-5-763,3-2 1132,0 0 0,3-9 0,2-4 0</inkml:trace>
  <inkml:trace contextRef="#ctx0" brushRef="#br0" timeOffset="583">1198 545 8160,'-9'22'247,"6"0"1,-6 0-1,-1-1 32,-5 1 1,3 7 0,0 3 0,0 1-61,0 6 0,5-5 1,-5 2-1,2 1-416,5-4 0,-5 6 0,1-10 0,-1-2 197,0-3 0,-7 7 0,5 3 0</inkml:trace>
  <inkml:trace contextRef="#ctx0" brushRef="#br0" timeOffset="768">893 676 8718,'13'2'2139,"-4"3"-1637,1 2 1,-5 18 0,7-4 0,0 6-377,0 4 1,5-4 0,10 7 0,2 0-648,-3 0 0,6-8 1,-3 3-1,-3-7 521,-1-7 0,6 4 0,3-7 0</inkml:trace>
  <inkml:trace contextRef="#ctx0" brushRef="#br0" timeOffset="917">1416 872 9278,'0'14'1482,"0"1"0,0-1 0,2 6-1468,6-6 0,-3 3 0,7-7-2651,-3 2 2637,-1-7 0,1 14 0,3-7 0</inkml:trace>
  <inkml:trace contextRef="#ctx0" brushRef="#br0" timeOffset="1051">1438 698 8154,'-10'-22'1009,"5"0"197,-9 0-3008,9 10 1802,-5 3 0,10 9 0,0 0 0</inkml:trace>
  <inkml:trace contextRef="#ctx0" brushRef="#br0" timeOffset="1286">1677 1 8154,'20'24'0,"-1"3"234,3 2 1,-5 9 0,14 1 0,-2 9 376,0 11 0,8 6 0,-6 7 0,1 8 171,-1 5 0,-12-5 0,-11 0 0,-6-1-570,-2-1 0,-19 4 0,-10-9 0,-13-3-698,-8-2 0,4-3 486,-5 0 0,-5 1 0,1-1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6.593"/>
    </inkml:context>
    <inkml:brush xml:id="br0">
      <inkml:brushProperty name="width" value="0.06" units="cm"/>
      <inkml:brushProperty name="height" value="0.06" units="cm"/>
      <inkml:brushProperty name="color" value="#004F8B"/>
    </inkml:brush>
  </inkml:definitions>
  <inkml:trace contextRef="#ctx0" brushRef="#br0">22 32 8369,'0'-22'-668,"-7"12"840,-1 10 0,1 10 1,9 14-1,3 5 642,3 8 0,1 11 0,-2 5 0,6 3-547,-1 4 0,5 3 0,-8 3 0,3-1-527,5 0 0,-5-2 0,3-5 0,-1-7-142,-1-5 1,3-5-1,-8-5 402,-3-7 0,7-4 0,0-4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6.810"/>
    </inkml:context>
    <inkml:brush xml:id="br0">
      <inkml:brushProperty name="width" value="0.06" units="cm"/>
      <inkml:brushProperty name="height" value="0.06" units="cm"/>
      <inkml:brushProperty name="color" value="#004F8B"/>
    </inkml:brush>
  </inkml:definitions>
  <inkml:trace contextRef="#ctx0" brushRef="#br0">32 45 8430,'-22'0'550,"12"0"0,10 0 1,15-3-275,12-4 1,14 5-1,14-6 1,8 3-219,12-2 1,7 5-1,8-6 1,4 6-468,-43 2 1,0 0 0,48 0 0,-2 0-1,-10 0-776,-17 0 1008,-12 0 0,-14 10 0,-1 2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7.026"/>
    </inkml:context>
    <inkml:brush xml:id="br0">
      <inkml:brushProperty name="width" value="0.06" units="cm"/>
      <inkml:brushProperty name="height" value="0.06" units="cm"/>
      <inkml:brushProperty name="color" value="#004F8B"/>
    </inkml:brush>
  </inkml:definitions>
  <inkml:trace contextRef="#ctx0" brushRef="#br0">0 87 7158,'25'-2'-6,"4"-5"0,-3 4 0,13-6 0,7 1 397,10 1 0,6-7 0,6 4 0,2 0-408,3 1 0,0 1 1,-8 8-1,0 0-1232,1 0 1249,-11 0 0,-11 10 0,-13 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7.640"/>
    </inkml:context>
    <inkml:brush xml:id="br0">
      <inkml:brushProperty name="width" value="0.06" units="cm"/>
      <inkml:brushProperty name="height" value="0.06" units="cm"/>
      <inkml:brushProperty name="color" value="#004F8B"/>
    </inkml:brush>
  </inkml:definitions>
  <inkml:trace contextRef="#ctx0" brushRef="#br0">44 627 8232,'-7'15'43,"-1"-1"0,-1-9 513,2 3-546,4-6 1,-7-12 0,10-4-1,0-6-13,0-1 1,0-1 0,0-2-1,0-5-113,0-8 1,3-1 0,2-3 0,2-1-122,-2-4 0,7-4 0,2 1 1,6-2 11,2 3 0,-1 9 0,1 5 308,0 3 0,0 12 0,-3 14 1,-2 12 121,-3 15 1,-1 9-1,4 13 1,-5-3 215,-3-5 0,-1 5 0,-6-4 0,3 1-96,2-1 1,0 1 0,-7-9-565,0-2 0,0-3 204,0-2 0,0-12 4,0-10 1,0-10-1,0-12 1,0-2-83,0-5 1,0 2-1,0-6 1,0-1-65,0 0 0,3 7 1,2-4-1,4 2-7,3 0 1,3 2-1,7 12 195,-1 8 0,-6 5 0,-1 2 1,1 2 248,-3 5 0,5 13 1,-7 11-1,-1 1 103,1-1 0,0 5 0,-5-4 0,2-1-66,-2 1 1,-3-1-1,-2-4 1,0 2-368,0-2 0,0-10 0,-2-3-211,-6 3 1,4-7 219,-11-3 0,8-7 1,-5-7-1,2-10-27,5-10 0,3 3 0,2-8 0,0 1-142,0-5 0,2-3 1,3 0-1,5 3 62,2-3 0,2 8 1,6 2-1,-3 5 188,-3 2 1,1 10 0,6 4 152,1 6 1,0 14 0,0 7 0,0 11 86,-1 3 1,-6 4 0,-3 4 0,0-2-322,0-3 0,-7-10 0,2 6 0,-2-3-407,2 0 1,-4 0 0,4-7 0,-5 0-1037,-2-1 1504,0 1 0,10 0 0,2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7.973"/>
    </inkml:context>
    <inkml:brush xml:id="br0">
      <inkml:brushProperty name="width" value="0.06" units="cm"/>
      <inkml:brushProperty name="height" value="0.06" units="cm"/>
      <inkml:brushProperty name="color" value="#004F8B"/>
    </inkml:brush>
  </inkml:definitions>
  <inkml:trace contextRef="#ctx0" brushRef="#br0">0 0 8064,'0'37'0,"0"-1"0,0 0 278,0-2 0,8 15 1,1-3-1,1 7 385,0 7 0,4 3 1,-4 3-1,-1-4-266,1-3 0,5 8 1,-8-9-1,-2-4-532,-3-6 1,-2-4 0,0-1 0,0-2-817,0-5 0,-2-4 1,-6-13-724,-6-4 1674,4-5 0,-19-20 0,5-2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8.174"/>
    </inkml:context>
    <inkml:brush xml:id="br0">
      <inkml:brushProperty name="width" value="0.06" units="cm"/>
      <inkml:brushProperty name="height" value="0.06" units="cm"/>
      <inkml:brushProperty name="color" value="#004F8B"/>
    </inkml:brush>
  </inkml:definitions>
  <inkml:trace contextRef="#ctx0" brushRef="#br0">1 44 8064,'21'-22'42,"8"10"1,0 5 0,-2 5 293,-3 2 1,5 0-1,3 0 0,-1 2 80,1 5 0,4 13 0,-7 9 0,-5 0-96,-7 2 0,0-4 0,-10 7 0,-2 0-233,-3-1 1,-4-6 0,-5 5 0,-8-3-267,-4 0 0,-10-3 1,-3-9-1,-1-5-586,-6-2 0,5 4 765,-2-6 0,9 9 0,-4-5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8.593"/>
    </inkml:context>
    <inkml:brush xml:id="br0">
      <inkml:brushProperty name="width" value="0.06" units="cm"/>
      <inkml:brushProperty name="height" value="0.06" units="cm"/>
      <inkml:brushProperty name="color" value="#004F8B"/>
    </inkml:brush>
  </inkml:definitions>
  <inkml:trace contextRef="#ctx0" brushRef="#br0">153 63 8089,'0'-21'504,"-2"1"184,-5 6 0,-5 6 0,-10 16-435,0 6 0,0 13 0,3 2 0,2 0-161,2 2 0,11-6 0,-4 4 0,6-5-190,2-2 1,0-8 0,2-2 0,6 0-41,6 0 1,5-7-1,3 2 1,0-7-32,0-7 0,0-2 0,-1-8 0,1 2 114,0-2 0,-8 7 0,-1 1 0,-1 2-77,0-1 296,-7 1 0,12 9 0,-10 6 154,-2 6 1,-3 6-1,-2 1 1,0 1-174,0 0 0,0 0 0,0-1 0,0 1 97,0 0 0,0-7 0,-2-3 28,-6-3 1,4-1-226,-11-8 1,3-3-1,-3-4 1,6-8-326,-1-4 0,8-3 0,-6-2 1,6-3-645,2-2 1,0-2-1,0 4 924,0-2 0,10-9 0,2 4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8.809"/>
    </inkml:context>
    <inkml:brush xml:id="br0">
      <inkml:brushProperty name="width" value="0.06" units="cm"/>
      <inkml:brushProperty name="height" value="0.06" units="cm"/>
      <inkml:brushProperty name="color" value="#004F8B"/>
    </inkml:brush>
  </inkml:definitions>
  <inkml:trace contextRef="#ctx0" brushRef="#br0">131 0 8089,'0'22'193,"0"2"0,0 3 1,0 4 325,0 3 0,0 10 0,0 9 0,0 2-180,0 6 0,0 2 0,0 5 0,0 2-175,0 2 0,-2 8 0,-3-7 1,-5-3-591,-2-2 0,5-5 0,-7-3 1,-1-7-822,3-7 1,0-9 1246,5-23 0,-6-4 0,-8-10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8.959"/>
    </inkml:context>
    <inkml:brush xml:id="br0">
      <inkml:brushProperty name="width" value="0.06" units="cm"/>
      <inkml:brushProperty name="height" value="0.06" units="cm"/>
      <inkml:brushProperty name="color" value="#004F8B"/>
    </inkml:brush>
  </inkml:definitions>
  <inkml:trace contextRef="#ctx0" brushRef="#br0">1 109 8089,'22'-19'-20,"-1"4"0,1-1 0,0 8 1,2 3-8,5 3 1,-2-5 0,11 0-1,6 2-710,4 2 737,3 3 0,2-9 0,3-4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9.525"/>
    </inkml:context>
    <inkml:brush xml:id="br0">
      <inkml:brushProperty name="width" value="0.08571" units="cm"/>
      <inkml:brushProperty name="height" value="0.08571" units="cm"/>
      <inkml:brushProperty name="color" value="#E71224"/>
    </inkml:brush>
  </inkml:definitions>
  <inkml:trace contextRef="#ctx0" brushRef="#br0">87 719 8620,'-19'14'709,"4"1"0,3-8 1,7 10-1,-4 5-407,-3 5 1,7 9 0,-2-5-1,4 3-259,3 5 0,10-5 1,4 0-1,6-3-322,2-4 1,7-13 0,2-7 0,3-4-378,5-3 1,-1 0-1,1-3 1,-5-4 76,-3-7 0,-2-6 0,-9-1 0,-3-4 579,-3-4 0,-7 5 0,6-5 0,-4 3 0,-4-4 0,-2 6 148,-3-5 0,-3 15 1,-4 6 496,-8 6 0,3 12 0,0 7 0,0 7 204,0 5 0,7 10 1,-2-3-1,4 5-441,3 3 1,0-1-1,0 1 1,0-3-282,0-5 1,10-4-1,7-11 1,7-1-166,5-6 0,10-4 0,-5-13 0,2-6-269,0-13 1,-2-17 0,5-14 0,-5-3-157,-3-4 0,-4-3 0,-10-2 0,-3-3 118,3-5 1,-7 8 0,-3-3 0,-4 8-208,-3-1 0,-10-4 0,-4-5 1,-6-3 37,-2 3 1,-7 10-1,0 4 1,3 3 474,1 4 0,11 23 0,-1 11 619,-1 10 0,6 25 0,0 9 1,3 12-5,0 10 0,-1 2 0,8 7 0,0-2 215,0 3 1,0 2-1,0 2 1,0 1-459,0-1 0,3-5 1,4 3-1,8 5-491,4 0 0,5-8 1,3-4-1,4-3-500,3-5 1,0-4 0,5-10 0,-3-12-320,3-13 0,-5-6 0,-1-8 1,-1-7-603,-5-10 1579,-3-14 0,-3-8 0,1-11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9.259"/>
    </inkml:context>
    <inkml:brush xml:id="br0">
      <inkml:brushProperty name="width" value="0.06" units="cm"/>
      <inkml:brushProperty name="height" value="0.06" units="cm"/>
      <inkml:brushProperty name="color" value="#004F8B"/>
    </inkml:brush>
  </inkml:definitions>
  <inkml:trace contextRef="#ctx0" brushRef="#br0">284 0 9086,'-10'12'917,"-2"0"0,-10-4 1,0 6-210,1 6 0,-4 4 0,-1 2 0,-3 6-458,2 2 0,3 0 0,5 4 0,2-4-298,2-2 1,10-3 0,-2-8 0,5 1-317,2 0 0,9-10 1,6-5-109,4-4 0,3-3 1,0-3-1,-3-4 65,-4-7 0,4-6 0,-4-2 0,1 1 26,-1-1 0,4 0 430,-4 0 1,-3 8 0,2 2 189,3 2 1,-7 5 0,0 12-100,-1 8 1,-6 4 0,7 3-1,-3 0-526,0 0 1,8 2 0,-6 2 0,1 4-859,0-4 1,4-2 1243,-7-2 0,10 0 0,-5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39.626"/>
    </inkml:context>
    <inkml:brush xml:id="br0">
      <inkml:brushProperty name="width" value="0.06" units="cm"/>
      <inkml:brushProperty name="height" value="0.06" units="cm"/>
      <inkml:brushProperty name="color" value="#004F8B"/>
    </inkml:brush>
  </inkml:definitions>
  <inkml:trace contextRef="#ctx0" brushRef="#br0">23 1 8089,'0'31'-187,"0"-7"0,0 8 1,0-3 564,0 0 1,0 7 0,0-4 0,0-1 121,0 1 1,0 4 0,0-7 0,0-2-104,0-3 0,0-2 0,0-1-95,0 1-264,0 0 0,-3-10 0,-2-7-52,-2-10 1,0-2 0,7-13 0,0-4-213,0 0 1,0-7 0,2-1-1,6-2-43,6-5 0,-2 1 0,3-1 0,4 5 204,8 3 0,-3-6 0,5 8 0,-5 5 367,-2 7 1,0 8-1,-1 9 1,1 2 246,0 5 1,-3 8 0,-2 16 0,-5 10-262,-2 8 1,-3 11 0,-7-2 0,0 3-822,0-3 0,0-5 0,0-9 0,0-3-2160,0-5 2693,0-4 0,10-1 0,2 3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40.163"/>
    </inkml:context>
    <inkml:brush xml:id="br0">
      <inkml:brushProperty name="width" value="0.06" units="cm"/>
      <inkml:brushProperty name="height" value="0.06" units="cm"/>
      <inkml:brushProperty name="color" value="#004F8B"/>
    </inkml:brush>
  </inkml:definitions>
  <inkml:trace contextRef="#ctx0" brushRef="#br0">327 22 8161,'-19'-2'0,"2"-3"0,3-2 574,-3 2 1,4 3 0,-1 2 0,-3 0 235,-2 0 1,-3 9-1,0 8 1,0 10-201,1 9 0,-1 5 1,0 3-1,3-1-339,4 1 0,-2 7 1,10 0-1,2-3-286,3-2 1,11-5-1,6-2 1,7-5-685,7-3 0,2-4 0,8-13 0,-3-4-442,3 0 0,2-8 0,3 5 1,-3-7-1817,-5-7 2957,5 5 0,-7-27 0,10 4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40.491"/>
    </inkml:context>
    <inkml:brush xml:id="br0">
      <inkml:brushProperty name="width" value="0.06" units="cm"/>
      <inkml:brushProperty name="height" value="0.06" units="cm"/>
      <inkml:brushProperty name="color" value="#004F8B"/>
    </inkml:brush>
  </inkml:definitions>
  <inkml:trace contextRef="#ctx0" brushRef="#br0">86 501 8157,'-15'-7'113,"1"-3"418,-3-2 0,4 7 927,-1-2-852,9 4 0,-2 3-411,14 0 0,5 3 1,10 2-1,0 2-103,0-2 0,7-3 0,2-2 0,1 0-140,-1 0 0,8-9 0,-5-6 0,2-2-12,0 3 1,-2-13 0,2 5 0,-7-4 63,-4-6 1,-4 8 0,-1-8 0,-6 3-205,-7 0 1,-4-7 0,-6 7 0,-4 2-109,-7 3 1,-8 2-1,-7 1 1,-5 1 237,0 6 0,-5 4 1,8 10-1,-1 0 207,1 0 0,2 12 0,7 10 0,0 9 149,1 3 1,6 15 0,3-6 0,2 6 291,6 4 0,4-5 0,7 8 0,10 0-576,9-1 0,18-9 0,14-2 1,7-13-630,8-7 0,7-4 1,12-6-1,4-9-1232,4-10 1570,-8-7 0,-39 2 0,0-2 0,-3 2 0,-1-1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41.140"/>
    </inkml:context>
    <inkml:brush xml:id="br0">
      <inkml:brushProperty name="width" value="0.06" units="cm"/>
      <inkml:brushProperty name="height" value="0.06" units="cm"/>
      <inkml:brushProperty name="color" value="#004F8B"/>
    </inkml:brush>
  </inkml:definitions>
  <inkml:trace contextRef="#ctx0" brushRef="#br0">88 240 8251,'-22'15'92,"1"0"1,1 6 0,6 13 0,6 5 445,6 7 0,2 5 0,0-3 0,0 5 155,0 3 0,10-8 0,4 3 1,6-5-461,1-2 1,1-10 0,0-8-1,0-9-223,-1-10 0,1 3 0,0-3 0,0-4-95,0-8 1,-8-10 0,1-14 0,1-5-272,4 1 0,-1-9 1,-2 6-1,-5-5 44,-2-3 1,-3 1-1,-4 2 1,1 2-114,4 3 0,-1 9 0,-7-2-312,0 5 0,0 14 765,0 10 0,0 12 1,0 17-1,0 10 574,0 9 1,0 1 0,0 7-1,2-3-163,6-5 1,-6-2 0,8-5 0,-1-4 271,6-8 1,4-8 0,3-6-76,0-8 0,7-24 0,0-12 1,-2-12-590,-3-10 0,-3-4 0,1-11 1,0 1-226,0 0 0,-8 4 0,-2 1 0,-2-3-990,-5 2 1,0 8 0,0-3 1167,2 3 0,10-7 0,-5 4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41.640"/>
    </inkml:context>
    <inkml:brush xml:id="br0">
      <inkml:brushProperty name="width" value="0.06" units="cm"/>
      <inkml:brushProperty name="height" value="0.06" units="cm"/>
      <inkml:brushProperty name="color" value="#004F8B"/>
    </inkml:brush>
  </inkml:definitions>
  <inkml:trace contextRef="#ctx0" brushRef="#br0">1 393 7800,'7'22'-226,"0"-1"0,3-1 1,-3-3 995,8-3 1,4-9 0,3 2 0,0-4-136,-1-3 1,1-10 0,0-4 0,2-8-310,5-7 0,-5 5 1,5-8-1,-4 3-256,-4 0 0,1-7 1,-2 7-1,-3 0-268,-3-3 1,-9 8-1,2-5 1,-4 5-477,-3 2 1,-3 0 0,-4 3 204,-8 4 0,-4-2 0,-3 10 1,0 2 321,1 3 1,-4 12 0,-1 7 0,-3 7 709,2 5 0,3 9 1,2-1-1,3 4-34,4 2 0,-2 1 1,10 2-1,2 2-475,3 3 1,2 0 0,2-10-1,6-2-344,6-3 1,8-9 0,7 2-1,5-7-355,0-8 1,7-4-1,-7-10 1,2 0-190,0 0 0,-9-10 0,4-4 0,-2-8 691,0-7 0,0 5 0,-9-8 0,-3 3 139,-3 0 0,-6-2 0,4 4 0,-3-2 362,-4 2 0,-2 3 3762,-3 2-2865,0 1 0,0 11 1,0 10-780,0 12 0,7 3 0,2 4 0,1 5-348,0 0 0,7 8 0,-3-1 1,6 1-342,1-1 1,4 1 0,1-6 0,3 1-3369,-2-8 3581,7 3 0,0-10 0,9 10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41.774"/>
    </inkml:context>
    <inkml:brush xml:id="br0">
      <inkml:brushProperty name="width" value="0.06" units="cm"/>
      <inkml:brushProperty name="height" value="0.06" units="cm"/>
      <inkml:brushProperty name="color" value="#004F8B"/>
    </inkml:brush>
  </inkml:definitions>
  <inkml:trace contextRef="#ctx0" brushRef="#br0">86 53 8166,'-22'-7'1214,"0"-2"-1226,0-4 0,10 6-892,5-7 1,7 11 903,7 3 0,-4 0 0,6 10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42.243"/>
    </inkml:context>
    <inkml:brush xml:id="br0">
      <inkml:brushProperty name="width" value="0.06" units="cm"/>
      <inkml:brushProperty name="height" value="0.06" units="cm"/>
      <inkml:brushProperty name="color" value="#004F8B"/>
    </inkml:brush>
  </inkml:definitions>
  <inkml:trace contextRef="#ctx0" brushRef="#br0">325 172 8123,'0'-24'91,"0"-3"0,0-2 630,0 2 1,-7 11 0,-3 1 89,-2-2 1,-2 7-1,-8 3 1,0 7-488,0 7 0,-2 5 0,-3 13 1,-2 4-491,3 7 0,2-2 1,2 0-1,2-3-325,6-4 1,2-1-1,7 1-122,-2 2 0,2-2 0,12-13 0,5-4 231,0 0 1,8-8 0,-3 5 0,7-4 391,5-3 1,0 0 0,-7 0 0,-1 2 470,1 5 0,-7 1 0,-1 11 1,3 8 481,3 4 1,-6 5-1,-2 10 1,-2 5-280,-5 7 1,-3 8 0,-2 4 0,0 2-335,0-2 0,-2-2 1,-3-5-1,-5-2-315,-2-3 0,5-20 1,-5-1-1161,2-11 0,-5-18 0,8-13-506,2-15 0,3-23 0,2-3 1631,0-7 0,0-15 0,0-10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42.593"/>
    </inkml:context>
    <inkml:brush xml:id="br0">
      <inkml:brushProperty name="width" value="0.06" units="cm"/>
      <inkml:brushProperty name="height" value="0.06" units="cm"/>
      <inkml:brushProperty name="color" value="#004F8B"/>
    </inkml:brush>
  </inkml:definitions>
  <inkml:trace contextRef="#ctx0" brushRef="#br0">0 1 9910,'0'21'0,"0"1"373,0 0 1,0 9 0,0 6 0,0 6 107,0 8 1,7-3 0,1 11 0,-1 1-302,3 3 1,-6 0 0,8-3-1,-2-4-228,-5-3 1,-3-2-1,-2-10 1,0-5-131,0-7 1,-2-7-129,-5-7 0,2-6 0,-7-11 1,2-5 159,5-8 0,-4-4 1,1-3-1,3 0 29,3 1 1,2-8 0,0-1 0,2 4 14,6 2 0,4 9 1,10 3 219,-1 2 0,1 3 0,0 7 1,0 0 180,-1 0 1,1 12 0,0 8 0,0 9-50,0 4 0,-8 4 1,1 4-1,-1-2-829,-2-3 1,0-9-1,-7 2 1,5-5-2063,2-2 2641,-7-10 0,4 7 0,-9-7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42.826"/>
    </inkml:context>
    <inkml:brush xml:id="br0">
      <inkml:brushProperty name="width" value="0.06" units="cm"/>
      <inkml:brushProperty name="height" value="0.06" units="cm"/>
      <inkml:brushProperty name="color" value="#004F8B"/>
    </inkml:brush>
  </inkml:definitions>
  <inkml:trace contextRef="#ctx0" brushRef="#br0">66 0 8123,'-7'24'94,"0"6"1,-8-1 0,8 12-1,2 7 434,3 5 0,2 5 0,0 8 0,0 1 40,0 6 1,0-3 0,0 8 0,2-3-451,5-5 0,-4 0 1,6-2-1,-1-1-651,-1-4 1,0-21-1,-7-6-668,0-10 0,-2-16 0,-3-10-605,-2-12 1806,-10-17 0,5-5 0,-10-9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59.705"/>
    </inkml:context>
    <inkml:brush xml:id="br0">
      <inkml:brushProperty name="width" value="0.08571" units="cm"/>
      <inkml:brushProperty name="height" value="0.08571" units="cm"/>
      <inkml:brushProperty name="color" value="#E71224"/>
    </inkml:brush>
  </inkml:definitions>
  <inkml:trace contextRef="#ctx0" brushRef="#br0">0 1 8084,'0'22'285,"0"-8"1,0 3 0,0 7 330,0 10 1,3 17 0,2 7-1,4 5-60,3 2 1,-4 10 0,6 5 0,3 2-283,2-2 0,-4 3 0,-1-8 0,1 0-421,-3 0 0,5-5 0,-10-12 0,-2-7-1514,-2-5 0,-3-13 1661,0-4 0,-10-24 0,-2-7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27:43.144"/>
    </inkml:context>
    <inkml:brush xml:id="br0">
      <inkml:brushProperty name="width" value="0.06" units="cm"/>
      <inkml:brushProperty name="height" value="0.06" units="cm"/>
      <inkml:brushProperty name="color" value="#004F8B"/>
    </inkml:brush>
  </inkml:definitions>
  <inkml:trace contextRef="#ctx0" brushRef="#br0">1 206 8067,'2'-22'7,"5"0"1,-2 0-1,7 1 1,1-1 655,-1 0 0,5 10 1,9 5-1,6 4-111,1 3 0,-3 0 0,6 0 0,3 0-320,2 0 1,0 0-1,-2 0 1,-3 0-88,3 0 0,-8 0 0,-2 0 29,-5 0 1,-9-2 0,-3-5-451,-2-8 0,-3 3-242,-7-3 1,-7 13 67,-1 2 1,1 17 0,5 14 0,-3 6 402,-3 9 1,1 0 0,10 12-1,4 2 727,7 3 0,6 2 0,2 1 0,-1-3 280,1-5 1,0 0-1,0-12 1,-1-7 2114,1-6-2247,-10-4 0,-7-16 0,-17-6 0,-12-7-826,-8-7 0,-1 2 1,-6-10-1,5 1-2123,2 2 0,3-5 0,10 7 2121,5-2 0,-6-3 0,8-6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24.191"/>
    </inkml:context>
    <inkml:brush xml:id="br0">
      <inkml:brushProperty name="width" value="0.08571" units="cm"/>
      <inkml:brushProperty name="height" value="0.08571" units="cm"/>
      <inkml:brushProperty name="color" value="#E71224"/>
    </inkml:brush>
  </inkml:definitions>
  <inkml:trace contextRef="#ctx0" brushRef="#br0">710 1089 7850,'2'-36'0,"3"2"-291,2 3 0,0 2 0,-7 7 0,0 0 733,0 0 0,-9 3 0,-6 2 0,-4 5-130,-3 2 0,-7 3 1,-2 7-1,-3 0 43,-5 0 1,5 3-1,0 4 1,3 7-143,4 6 1,-4 9 0,4 0 0,5-3-109,5-1 1,10 6-1,-5 3 1,2 2 36,6 1 1,1-8 0,6 7-1,1 0 72,4-2 0,9 5 0,-3-8 1,8 1 29,7-1 0,-5-9 1,5-8-1,-5 3 38,-2 3 1,-7-6 0,-3 1-95,-3 2 0,-4-5 0,-12 0 0,-10-2-238,-10-6 1,-6 6 0,-11-3 0,0-2-675,1-2 1,-1-3 0,1 0-1,-1 0-68,1 0 1,9 0 0,5 0-794,5 0 0,4-3-3,6-4 1588,14-5 0,22-10 0,11 0 0</inkml:trace>
  <inkml:trace contextRef="#ctx0" brushRef="#br0" timeOffset="350">448 1307 8152,'29'-14'0,"0"-1"6,-2-2 0,-3 5 1,-4-2-1,-3-1 312,-3 3 0,-9-7 0,2 4 438,-4-4 0,-3 4-99,0 1 1,-3 9-474,-4-2 1,-3 14 0,-7 10 0,5 7-13,3 5 1,-1 3 0,5-6 0,-2 6-324,2 2 1,2-1-1,3 4 1,3-8-262,4-5 1,3-10 0,9-1 0,1-1 128,4 0 1,2-7 0,-4-1 0,0-8 7,0-11 0,7 1 0,0-6 1,-3-4 106,-1 0 0,-6 0 0,-2-1 0,-5-1 236,-2-3 0,-3 0 0,-7 7 2652,0 0-2103,0 10 0,0 5 0,0 14 0,0 8-342,0 4 1,0 3 0,0 2-1,0 3-340,0 2 1,0 0 0,2-8 0,3 1-948,2 0 0,10-8 0,-2-1 0,2-1-2255,-3 0 3267,6-7 0,-8 4 0,10-9 0</inkml:trace>
  <inkml:trace contextRef="#ctx0" brushRef="#br0" timeOffset="817">1036 1481 8152,'0'15'0,"0"-1"-353,0 3 431,10 3 1,-8-6-23,6 1 0,1-13 0,-1-2-15,-4-12 1,1 0 0,0-2 0,2-3-46,-2-3 0,5-4 0,0-3 1,-1-4-128,1-3 1,4-2-1,-4-8 1,0 1-108,0-1 1,4 1 0,-4 1 0,-1 4 4,1 1 0,5 4 1,-6-4-1,1 8 227,0 5 0,-1 12 67,-1 5 1,-6 14 0,5 7 0,-4 6 160,-3 2 0,0 7 1,2 2-1,3 3-21,2 5 0,0-1 0,-7 1 0,3-5-122,4-3 0,-2-2 0,9-7 0,3-2 193,3-6 1,2 3-1,-1-10 1,1-2-121,0-2 1,0-13-1,2-5 1,2-4-32,3-3 1,1-2-1,-9-3 1,1-4-207,0-3 0,-3 7 1,-2-4-1,-5 2-174,-2 0 1,-3-2-1,-7 4 1,-2-2-155,-5 2 1,-6 3-1,-11 5 1,-2 4 287,-3 8 1,-3 4-1,5 6 1,-2 4 720,3 8 1,2 14-1,2 7 1,0 5 424,0 3 0,1 9 1,-1 5-1,2 2-305,6-1 0,4 3 0,13-3 0,4 1-890,7-2 0,25-14 1,14-18-1,15-9-377,12-10 1,17-16-1,-44-1 1,0-4 550,4-5 0,0-4 0,6-2 0,0-3 0,-3-4 0,1-1 0</inkml:trace>
  <inkml:trace contextRef="#ctx0" brushRef="#br0" timeOffset="1300">3149 262 8121,'12'0'119,"-3"10"0,-9 7 0,0 9 101,0 11 0,-2 13 0,-5 11 0,-5 9-85,0 10 1,-5 7-1,7 7 1,5-43-1,0 0-258,1 2 1,-1 0 0,-3 1-1,1-1 1,0 46 0,2-12-1146,3-12 1,2-26 1267,0-13 0,-10-29 0,-2-9 0</inkml:trace>
  <inkml:trace contextRef="#ctx0" brushRef="#br0" timeOffset="1700">2778 785 8121,'0'21'202,"-2"-6"142,-5-1 1,7-6-1,0 4-405,12-3 1,10-1 0,7-11 0,7-4-325,5-7 0,5-6 0,2-4 0,6-5 160,1-7 0,-4 2 0,5 0 0,-5 2 375,-10 6 0,0 2 0,-10 4 0,1 6 135,-1 6 0,-9 11 0,-10 9 268,-2 10 1,-3 17-1,-7 2 1,-2 9-119,-6 6 1,6-5 0,-8 7-1,3 2-341,0 3 1,-8 0 0,6-2-1,-1-6-185,0-1 1,-4-6-1,6-12-95,4-7 329,1-4 0,3-23 0,0-9 1,0-10-183,0-5 1,0 0 0,0 0 0,0 1-117,0-1 0,3 10 0,1 2 0,6 3 51,2 0 1,3-1 0,7 8-167,-1 0 1,1 8 0,-3 1 0,-2 3-125,-2 5 0,-1 3 1,8 4-1,0 3-1934,0 2 2328,9-10 0,-7 0 0,8-7 0</inkml:trace>
  <inkml:trace contextRef="#ctx0" brushRef="#br0" timeOffset="1967">4020 1111 8121,'12'-31'-634,"5"-1"0,-10-6 1029,-2 1 1,-5 11-1,-7-1 1,-8 10 188,-4 10 0,-10 4 0,-3 6 0,1 4 83,-1 8 0,3 11 1,7 6-1,1-1-466,-1 1 1,0 6 0,3-4 0,4 3-337,8-1 0,5-7 1,2 5-1,0-3-290,0-4 1,9-5 0,6-8 0,4-7-6,3-4 1,7-3 0,2-3 0,1-4 330,-1-7 1,1-6 0,-6-2 0,3 3 541,-2 5 1,-3-6 0,-2 8-306,0 0 1,0-5-1,-1 10 1,1 2-601,0 3 1,-8 2 0,1 0 0,2 0 461,2 0 0,3 0 0,0 0 0</inkml:trace>
  <inkml:trace contextRef="#ctx0" brushRef="#br0" timeOffset="2186">4586 1 8121,'0'21'392,"0"1"1,0 2 0,0 5-1,0 13 39,0 13 1,7 8 0,0 24 0,1 10-301,-3-45 0,-1 0 0,-2 3 1,-1 1-1,2 2 0,1 1 1,-2 2-1,-2 1-377,1 2 1,-2 0 0,1-4 0,0-1 0,0-5 0,0-2 0,0 35-721,0-19 0,0-29 0,0-22 658,0-12 0,0-30 0,0-21 0</inkml:trace>
  <inkml:trace contextRef="#ctx0" brushRef="#br0" timeOffset="2352">4237 610 8395,'30'0'1355,"3"-2"0,6-3-697,7-2 1,19-3 0,3 3 0,7-5-826,7 0 1,-4-8-1,-1 6 1,-2-5 166,-5-3 0,-11 0 0,-6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7:00.057"/>
    </inkml:context>
    <inkml:brush xml:id="br0">
      <inkml:brushProperty name="width" value="0.08571" units="cm"/>
      <inkml:brushProperty name="height" value="0.08571" units="cm"/>
      <inkml:brushProperty name="color" value="#E71224"/>
    </inkml:brush>
  </inkml:definitions>
  <inkml:trace contextRef="#ctx0" brushRef="#br0">1 371 8939,'2'-22'455,"5"0"0,8 3 0,14 4 0,7 6-434,5-1 1,13 0 0,4-7 0,7 3-440,8-3 1,-6 0-1,8 0 1,-2 0-172,0-7 1,-10 2 0,-13-7 0,-6 5 588,-8 2 0,-12 3 0,-14 4-229,-8 8 0,-6 5 1,-21 2-1,-1 0 942,-3 0 1,0 9 0,5 8 0,-3 7 17,-2 5 1,2 10-1,10-3 1,5 6-390,3 1 0,1 1 1,8 2-1,3 4-54,4 8 0,15-2 1,14 0-1,5-1 97,3 1 0,-1 0 1,1-1-1,-3-9 66,-5-7 0,-7-12 0,-14 4-37,-8 1 1,-24-11 0,-14 1 0,-13-10-977,-7-2 0,-9-5 0,4 7 0,1-2 562,4-6 0,5 8 0,2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7:00.738"/>
    </inkml:context>
    <inkml:brush xml:id="br0">
      <inkml:brushProperty name="width" value="0.08571" units="cm"/>
      <inkml:brushProperty name="height" value="0.08571" units="cm"/>
      <inkml:brushProperty name="color" value="#E71224"/>
    </inkml:brush>
  </inkml:definitions>
  <inkml:trace contextRef="#ctx0" brushRef="#br0">1 1 9987,'0'22'704,"0"2"0,0 3 0,0 2-367,0-3 1,2 1-1,3-1 1,2 6-225,-2 2 0,0-8 1,2 3-1,5-2-639,0 2 1,5-12 0,-7 2-1,2-4 526,5-3 0,2-7 0,3 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7:01.141"/>
    </inkml:context>
    <inkml:brush xml:id="br0">
      <inkml:brushProperty name="width" value="0.08571" units="cm"/>
      <inkml:brushProperty name="height" value="0.08571" units="cm"/>
      <inkml:brushProperty name="color" value="#E71224"/>
    </inkml:brush>
  </inkml:definitions>
  <inkml:trace contextRef="#ctx0" brushRef="#br0">109 87 8323,'-22'-7'0,"0"-3"477,1-2 0,1-2-241,6-8-786,4 10 1,13 2 0,4 10 228,7 0 0,6 0 0,1 0 1,1 2 193,0 6 1,0 6-1,0 13 1,-1 4 249,1 3 0,0 3 0,0 8 0,-1 4 102,1 2 1,0 7 0,-3-7 0,-2-1-23,-2 4 0,-3-8 0,5 7 0,-5-2-3,-2-1 1,-3-8 0,-7-13 0,0-5 95,0-2 0,-3-3 0,-4-5-102,-7-6 0,2-8 0,-1-8 0,1-8-44,0-11 1,7-5 0,-2-9-1,5 0-123,2-5 0,0-2 0,0 4 1,2 1-285,5-1 0,3 3 1,7 2-1,-2 8 228,2 7 0,9-1 1,3 18-1,0 5 422,3 7 1,-1 9-1,8 15 1,-3 7-83,3 6 1,-5 1 0,0 3 0,-1 3-411,1 1 0,-7-6 1,2-10-1,-5-3-1201,-2-4 1,-8-3 1299,1-2 0,0-10 0,6-2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7:12.689"/>
    </inkml:context>
    <inkml:brush xml:id="br0">
      <inkml:brushProperty name="width" value="0.08571" units="cm"/>
      <inkml:brushProperty name="height" value="0.08571" units="cm"/>
      <inkml:brushProperty name="color" value="#E71224"/>
    </inkml:brush>
    <inkml:brush xml:id="br1">
      <inkml:brushProperty name="width" value="0.11429" units="cm"/>
      <inkml:brushProperty name="height" value="0.11429" units="cm"/>
      <inkml:brushProperty name="color" value="#E71224"/>
    </inkml:brush>
  </inkml:definitions>
  <inkml:trace contextRef="#ctx0" brushRef="#br0">131 958 7948,'-12'10'182,"5"5"1,11 6-1,6 11 1,2 11 213,5 13 1,0 9 0,0 8 0,-3 7-339,3 4 0,0 4 1,0-1-1,-5 0-515,-2 0 0,0 0 0,-5-2 1,2-5 456,-2-8 0,-3-4 0,-2-3 0</inkml:trace>
  <inkml:trace contextRef="#ctx0" brushRef="#br0" timeOffset="265">0 632 8391,'34'-22'225,"-5"0"1,5 10 0,2 5 0,8 4 223,7 3 1,-5 0-1,4 3 1,-4 4 34,-2 8 0,-3 4 0,-5 5 0,-7 3-213,-4 2 0,-6 0 1,-5-7-1,-6 2-130,-6 5 0,-4-5 1,-8 5-1,-9-5-313,-8-2 1,-12 0-1,3 0 1,-5-3-302,-3-5 0,1 3 0,2-7 0,2 0-333,3-1 1,9-1 0,-2-8-1,5 0 806,2 0 0,0-10 0,1-2 0</inkml:trace>
  <inkml:trace contextRef="#ctx0" brushRef="#br0" timeOffset="517">545 784 8391,'0'15'92,"2"-1"128,5 3 1,-4 10 0,6 2 0,-1 0 114,-1 2 0,7-7 1,-4 6-1,2-6 36,5-3 0,2-1 1,6-6-1,1-6-16,3-6 1,0-4-1,-9-6 1,-3-9-106,-3-9 1,-7-1-1,6-9 1,-4 0-228,-4 2 0,-12 2 1,-8 11-1,-4-1-439,-3 0 1,-2 0-1,-3 3 1,-4 2-227,-3 2 0,7 11 0,-2-4 0,5 6-2263,2 2 2905,1 0 0,-1 10 0,0 2 0</inkml:trace>
  <inkml:trace contextRef="#ctx0" brushRef="#br0" timeOffset="767">1154 654 8332,'0'21'157,"0"1"1,0 7-1,3 5 1,2 7 284,2 12 1,10 10 0,-5 10 0,2 9-159,1 10 1,-11-42-1,-1 2 1,3 4 0,0 1-1,0 2 1,-2 1-351,-1 0 1,-1 1 0,-1-1 0,0 1-1,-1 2 1,0 0 0,0-2 0,0 1-440,0 2 1,0-2 0,-1-7-1,0-1 1,-4 43 0,-5-20-2087,-2-19 2591,7-19 0,-24-8 0,5-9 0</inkml:trace>
  <inkml:trace contextRef="#ctx0" brushRef="#br0" timeOffset="1019">1045 697 8332,'22'-22'88,"0"1"0,2 8 0,3 6 1,4 5 632,3 2 0,-5 9 1,5 6-1,-2 4-271,-6 3 0,-2 7 0,-2 3 0,0-1-219,0 0 1,-10 8-1,-5-3 1,-5 6-192,-2 1 0,0-7 0,-4 1 0,-8 1-369,-10 4 0,-12-6 0,2-2 1,-1-3-285,-6-4 1,-2-5 0,0-8 0,4-7-929,8-4 0,-2-3 1541,2 0 0,0 0 0,7 0 0</inkml:trace>
  <inkml:trace contextRef="#ctx0" brushRef="#br1" timeOffset="1551">1612 871 10480,'-15'22'-160,"1"0"0,-1 2 0,-4 5 0,2 7 598,2 5 0,10 3 0,-2 0 0,5-1 73,2 1 1,0-3 0,2-5 0,5-7-661,8-5 1,4-4-1,3-6 1,0-9-26,0-10 1,7-7-1,0-10 1,-3-2-359,-1-5 1,-11 3-1,1-8 1,-1 0 0,-2 0 0,5-2 0,-10-8 1,-2 0 256,-2 1 0,-3-1 0,0 3 0,0 5 250,0 7 1,0-3 0,0 3 327,0 3 0,-3 11 0,-2 10 267,-2 10 0,-3 17 0,6 14 0,-4 6 200,4 1 1,1 1 0,3-1 0,0 3-742,0 5 0,0-12 1,0 2-1,3-5-506,4-2 1,-2-7-1,9-1 1,3-9-80,2-10 0,3-4 0,0-6 1,0-6-2176,0-13 2730,-10 0 0,17-29 0,-5 5 0</inkml:trace>
  <inkml:trace contextRef="#ctx0" brushRef="#br0" timeOffset="1765">2178 0 8248,'0'34'-129,"0"-5"1,0-2 0,0 4 0,0 10 597,0 8 1,0 4 0,2 0 0,3 10-106,2 7 1,1 13 0,-8-4 0,0 6-270,0 2 0,0 5 0,-3 5 1,1-46-1,-1 0-455,-4 45 1,0-6-1,7-10 1,0-8-343,0-4 0,2-22 0,6-12 0,6-15 702,5-12 0,13-4 0,-8-13 0,8-2 0</inkml:trace>
  <inkml:trace contextRef="#ctx0" brushRef="#br0" timeOffset="2051">2613 1067 8247,'3'-43'29,"4"-1"0,-5 3 0,6 2 0,-8 5 708,-8 3 1,-4 4 0,-9 13 0,-4 7-56,-4 4 1,5 6 0,-7 4 0,2 7-390,0 6 1,0 11 0,7 5 0,2 6-242,6 1 0,-3-7 1,10-2-1,2 0-413,3 0 0,2-7 1,2 2-1,5-5-373,8-2 0,4-1 0,3-1 0,0-6 200,-1-6 0,8-6 0,3-4 0,2-6 310,4-6 0,-4-6 0,0-1 0,-2-1 441,-6 0 0,1 0 0,0 3 0,2 4 184,-3 8 1,-9-2-1,-2 1-461,2 3 1,-1 13 0,-1 6-357,-8 6 1,-4 1-1,-3 1 1,0 0-431,0 0 846,0-1 0,0 11 0,0 2 0</inkml:trace>
  <inkml:trace contextRef="#ctx0" brushRef="#br0" timeOffset="2248">3136 109 8381,'7'36'0,"3"1"1,0 4 143,-1 7 0,6 1 0,-8 9 0,-2 2 167,-3 3 1,-2 12 0,0 5 0,0 5-180,0 2 1,-7 2-1,-3 3 1,-2 7-437,4-45 1,-1-1-1,-10 41 1,9-44-1,1-1 33,-6 36 1,-4-20 0,7-11 0</inkml:trace>
  <inkml:trace contextRef="#ctx0" brushRef="#br0" timeOffset="2567">2766 566 8070,'22'0'-265,"-1"0"1,4-2 0,1-3 0,6-2 528,2 2 1,2 3-1,10 2 1,2 0 242,3 0 1,9 0 0,-4 0 0,2 0-44,0 0 0,-9 12 1,1 7-1,-6 8 172,-8-1 0,3 8 0,-10 2 1,-5 6-277,-7 1 0,0 1 0,-10-1 0,-2 1-485,-2-1 1,-3 3 0,0 3 0,0-1-47,0-7 1,-3 0 0,-2-12-1,-2 0-1763,2 3 1,3-15-1939,2 5 3872,0-15 0,-10-17 0,-2-14 0</inkml:trace>
  <inkml:trace contextRef="#ctx0" brushRef="#br0" timeOffset="2698">3680 566 8326,'0'-41'0,"0"3"0,0 4 428,0 2 1,0 3-1,0 7 1,0 1-318,0-1 1,0 7-1629,0 1 1517,0 9 0,-9-5 0,-3 10 0</inkml:trace>
  <inkml:trace contextRef="#ctx0" brushRef="#br0" timeOffset="3233">4072 566 8306,'-21'13'255,"-1"-6"0,-7-2 0,0 2 0,2 7 436,3 6 0,-5 11 1,0 5-1,2 8-415,3 7 0,5-5 0,4 7 0,8-2-461,5 0 1,2-10 0,2-12 0,5-7-84,8-8 1,14-4 0,5-10 0,2-3-355,0-4 0,-7-5 0,5-10 1,-2-2 227,-6-5 1,-2 5-1,-2-5 1,0 5 929,0 2 1,0 0 1096,-1 0 1,1 10-957,0 5 0,-10 7 1,-5 7-1,-4 10-454,-3 10 0,2-3 0,3 5 0,2-5-234,-2-2 1,-5 2-1,-5 3 1,-5-1-232,-2-6 0,5 1-92,-7-6 0,1-8 0,-1-7 1,7-12 1,4-14 0,3-8 0,3-5-89,4-7 0,5-2 0,10 2 1,2-3 248,5-2 1,-2 3-1,7 12 1,-1 7 663,1 5 1,-5 11 0,5 6 0,0 7 299,0 7 1,-7 15 0,2 17 0,-5 9-229,-2 10 1,-10 5-1,-5 0 1,-5-2-729,-2-3 0,0-3 0,0 3 0,0-7 164,0-5 0,-9-2 0,-3-1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7:11.670"/>
    </inkml:context>
    <inkml:brush xml:id="br0">
      <inkml:brushProperty name="width" value="0.08571" units="cm"/>
      <inkml:brushProperty name="height" value="0.08571" units="cm"/>
      <inkml:brushProperty name="color" value="#E71224"/>
    </inkml:brush>
  </inkml:definitions>
  <inkml:trace contextRef="#ctx0" brushRef="#br0">492 165 8465,'0'-21'-175,"0"-9"1,0 1 578,0 3 0,0 2 1543,0 2-1679,0 10 0,0 12 0,0 17 0,0 9-27,0 11 0,0 4 0,0 2 1,0 1-164,0-1 0,0 3 1,0 3-1,2 4-529,6 3 1,-6-6 0,5 6 0,-2-3-712,2-4 1,-4-11-1,4-4 1162,-4-2 0,-3-3 0,0-7 0</inkml:trace>
  <inkml:trace contextRef="#ctx0" brushRef="#br0" timeOffset="651">13 470 8465,'-12'12'636,"12"5"0,14-10 1,8 1-657,7 1 0,5-6 1,10 4-1,-1-4-206,1-3 1,7-3-1,2-4 1,0-8 53,0-4 1,-2-3-1,-7-2 1,-3-3 329,-5-2 1,3 0 0,-10 8 134,-3-1 0,-9 10 0,-5 7 95,-2 10 1,-3 9 0,-7 15-1,0 5-178,0 0 0,0 7 1,0-7-1,0 2-87,0 1 1,0-4-1,0 6 1,0-3-71,0 3 0,0 0 0,0 0 1,0-3-145,0 3 0,0-6 1,0 1-398,0-2 0,-2-6 276,-5-11 1,2-8-1,-7-14 1,2-8-107,5-4 0,3-10 1,2-2-1,0-3 184,0-5 1,2 5 0,3 0-1,5 3 80,2 4 0,-5 5 1,5 5-1,0 5 112,0 3 0,3 1 1,7 11 90,-1 4 0,1 5 1,0 12-1,0 3-100,0 2 1,-1 7-1,1-4 1,0-1-175,0 1 0,7-3 1,2-10-1,1-4 105,-1-8 0,5-5 1,-4-2-1,2 0 23,4 0 1,-4-9 0,0-6 0,-2-4 98,-6-3 0,6-7 0,-6-3 0,-4 1-40,-5 0 1,-12-6 0,2 6-1,-4-3-171,-3-5 1,0 5-1,0 0 1,-3 3 22,-4 4 0,-8 3 1,-11 2-1,-3 3 43,2 5 0,3 4 0,2 10 0,0 0 188,1 0 1,-1 12 0,0 10-1,0 9 260,0 3 1,3 7 0,5-2 0,4 7 113,0 5 0,8-1 0,-5-4 0,7 3-410,7 2 0,7-8 0,15-9 1,10-2-622,9-6 1,10-4-1,15-8 1,9-9-949,10-10 1460,-2-7 0,-37-2 0,0-3 0,-3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7:19.7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569 613 13751,'-65'17'-492,"-1"5"0,16-3 0,-1 17 0,10-7-45,-10 8 711,24-20 0,13-3-204,28-28 1,25-10-1,21-20 1,-2 0 28,-2 1 1,7-3 0,0-2 0,7-6-21,0-1 1,5-1 0,0-5 0,0 3-9,0-2 0,-2 7 1,-8 2 200,0 5-62,-19 12 0,-43 22 0,-39 22 0,-22 14 27,-15 12 1,3 5-1,-10 5 1,-2 3-65,-3 1 1,40-19 0,0 1 0,0-1 0,-2 1 0,0 3-1,0 0-35,1 1 0,0-1 1,2-1-1,1-1 1,3-1-1,0-1 1,-30 30-78,10-3 1,16-15-150,15 8 0,24-29 133,27 0 1,-3-20-1,39-19 19,8-19 0,-16 0 0,23-13 0,-8 1 5,-2 2 0,-2-3 0,-1 1 0,3-5 0,-2-3 0,-3 5 0,0-4 0,-7 1-78,-5 6 119,-13 12 1,-18 4-1,-30 25 89,-26 24 0,-17 27 0,-9 14 0,-6 5-5,33-31 1,0 1-1,-35 32 1,3 1 0,4-1 26,2 0 0,8-7 0,3 0-104,1 3 1,4 2-125,6 2 0,27-14-84,24-15 1,20-19 0,38-31 89,10-15 0,-2-10 0,2-5 0,0-2 3,5-4 0,-3 4 0,3-8 0,0 1 62,-3-5 0,-34 30 0,-1 0 1,36-27-1,-3 1-8,-10 6 131,-10 2 0,-35 15 83,-35 23 0,-9 18 0,-56 46 1,0 2-54,40-27 0,-2 1 0,-1-2 0,-1 0 0,0 6 0,1 1 0,-1-2 0,-2 0-56,-1 1 1,0 1 0,2-4 0,1 1 0,-3 3 0,2-1-1,2-2 1,1 0 8,1-2 0,2 1 0,-31 30 1,0 0-215,9 2-7,27-24 0,51-2 0,34-39 0,12-17 59,5-17 1,7-5 0,5-19 0,-38 29 0,0 0 66,2 2 1,-1-1 0,2-4 0,0 1-1,2 2 1,0 0 0,4-3 0,0-2 7,2-2 1,0 0-1,-1 2 1,-2 0-1,0-2 1,-1-1-1,0 2 1,-1 0-15,-1-1 0,-2 0 0,-4 2 0,-2 0 0,31-36 1,-10 9-12,-9 10 232,-14 15 0,-25 12 1,-32 24-54,-28 22 1,-22 24 0,-8 14-1,34-25 1,-1 0-44,-3 5 0,-1 0 0,-1 2 1,-2 1-1,-2 0 0,0 1 1,-2 0-1,0-1-18,-2 1 0,0-1 0,2 2 1,1 0-1,-3 0 0,0 2 1,3 0-1,1 0-41,2-1 1,2 0 0,5-2-1,3 1 1,6-1 0,4 0-154,3 0 0,5-1 1,0 12 26,38-18 1,35-30 0,33-26-1,0-13 75,3-11 1,-38 13-1,0-1 1,4 0-1,0-1 1,2-3-1,0 0-3,2 0 1,-1 0-1,2-3 1,0-2-1,0 1 1,1-1-1,2-3 1,1 1-16,1-2 1,-1 1 0,-4 3 0,-1 0 0,0 1 0,-1 0 0,-6 1 0,-2-1-35,-4 0 0,-1 1 0,-3 2 0,-1-1 0,26-38-16,-5 7 193,-5-2 1,-46 51 0,-26 16-94,-32 32 0,-19 29 1,-3 5-1,34-27 1,-2 1 46,0 2 0,-2-1 0,-4 2 0,-1 0 1,1 2-1,0 1 0,0-2 0,0 0 4,-2-1 0,1 0 1,6-1-1,2-1 1,-3 3-1,1-2 1,3-2-1,0-1-58,-31 32 0,19-3 0,13 0-42,11 1 1,27-28-1,34-11-191,22-13 1,7-16 0,-1-15 0,9-10 86,4-9 0,4-7 1,9-6-1,-45 23 0,1-1 38,-1-1 1,1 0 0,0 1 0,1-1 0,1-2 0,0-1 0,1 2 0,1 0 42,-2-1 1,0 0 0,-2-1 0,-1-1 0,-3 0-1,0 1 1,32-30-43,-4 3 1,-12 10 0,-6-3 238,-4 5 1,-29 24 43,-24 15 1,-17 24 0,-34 22-1,-5 9-56,-7 10 1,30-23 0,0 0-1,-6 3 1,0-1 0,0 1 0,0-1-36,3 1 0,1-1 1,-1 0-1,2-1 1,-32 32-1,37-33 0,-1 0-2,-1 1 1,1 0 0,-18 37 0,4-5-299,17 4 1,29-16 33,27-5 0,7-29 0,36-27 0,-2-17 94,0-9 0,12-13 1,5-9-1,-38 25 1,1 0 27,0-2 1,1 0 0,-1-2 0,1 1 0,-1-2 0,1 0 0,0 1 0,-1-1-5,1 1 0,-1-1 0,-3 0 0,-2 0 0,32-32 0,-7-3-56,-5-4 0,-17 11 1,0-4 145,-7 2 1,-22 22 104,-26 12 1,-13 34 0,-31 24 0,-5 14-41,-7 15 1,0 0 0,30-22 0,0 1-1,-1-2 1,-1 0-25,0 2 1,0-1 0,-2-2 0,1 2 0,0 3 0,1 2-1,2-1 1,0 0 30,3-2 0,2 1 0,-24 38 0,9-2-108,4 13 0,26-28-83,20-2 0,22-36 0,29-15 31,7-17 0,5-19 0,5-7 0,7-7 0,-32 18 0,1-1 1,-1-1-1,1-2 0,4-3 1,1-1-1,-2-1 1,0 0-12,0-2 0,0-1 0,2 3 0,-1-2 0,-2-2 0,0-1 0,0 0 0,0 0-21,-3 1 1,-1-1 0,0 4-1,-2 0 1,28-35 0,-8 7-271,-4 5 456,-15 19 1,-24-2-1,-27 34 1,-26 26 59,-24 22 0,-16 15 0,32-23 0,-1 2 0,-2 0 0,0 2-51,-4 3 0,0 0 0,3 1 0,2 0 1,0-1-1,2 0 0,4-2 0,0-1 29,3 0 0,-1 1 1,-2 0-1,0 1 1,4 4-1,2-1 1,-29 36 40,10-13 1,19 0-597,12-7 0,25-17 320,26-11 0,29-35 1,22-24-1,-5-10 27,-5-5 1,-2-9 0,2-3 0,5-4 2,-37 27 1,1 1-1,39-22 1,-38 22-1,0-1 1,32-30-33,-4 0 0,-5-2 0,-5 2-98,-7 5 197,-5 5 1,-41 48-1,-22 22 1,-25 24 127,-16 17 0,3 5 1,-1 2-1,5 1 121,10-1 1,7-7-1,15 3-387,4 6 1,11-11-167,18 2 0,27-22 0,29-14-635,13-12 937,-11-8 0,-16-6 0,2-2 0,-7 0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7:22.72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743 235 13706,'-9'-36'-984,"-23"4"492,-19 39 0,5 6 549,-4 30 0,-8 6 1,-13 13 23,9-3 0,11-11-246,7-5-266,5-4 270,-4 14 1,50-33 0,34-23 113,29-28 1,3-18-1,-31 20 1,1-2-1,34-27 39,-7-3 1,-2 6-1,-3-3 1,1 0 42,-1 2 1,-9 10 273,-5 10 1,-18 12-133,-25 16 1,-23 25 0,-48 51 0,-2 5-109,28-34 0,-1 1 1,0 2-1,1 1 1,-3 1-1,0-1 1,-1 1-1,0-1 0,-1 1 1,-1-1 0,-3 1 0,0 0-1,1-1 1,1 1 0,3-1 0,2 1-30,3-1 0,2 1 0,0-5 0,2-1 0,-11 35-329,9-5 0,27-15 176,28-10 1,20-31 0,34-26-1,-7-20 93,2-14 0,-2-8 0,-27 23 1,0-2-1,3 0 0,0 0-2,1-1 0,1 0 1,2-4-1,-1 0 0,-4 2 1,-1 1-1,-1-1 0,0 1-13,-1-1 0,0 1 0,-2-3 1,1 0-1,0 3 0,-1 1 0,28-32-21,-13 8 0,-7 2 66,-2 0 0,-30 24 61,-28 5 1,-13 34-1,-38 33 1,-1 11 0,-4 9 1,32-24-1,-1 2 1,-6 3 0,0 0-1,-1 0 1,0 1 19,-1 1 0,0 1 0,-1 2 0,2 1 0,3-5 0,1 0 0,1 1 0,2 0 10,2-1 1,1 0 0,3 1 0,1 0 0,-24 34-267,13 3 0,28-27 87,37-8 1,12-28 0,39-23 21,-3-18 0,12-23 0,-14-9 0,7-5 35,-34 31 0,0-1 0,1 0 0,1-2 0,1 0 0,1-2 0,0-2 0,0 0-1,-2 1 1,1-1-1,2 1 1,0 1-1,-7 4 1,-1 1 0,1-1-1,0 0-40,33-32 0,-11 0 32,-3-1 168,-29 20 0,-34 34 1,-41 36-1,-12 20-65,-12 14 0,33-23 1,-1 0-1,-5 3 1,-1-1-1,0 2 1,1 0-10,-1 1 1,0 2 0,0 0-1,-1 1 1,-1 0 0,0 1-1,-1-1 1,0 1-30,0-1 0,2 1 0,4-1 0,2 1 0,2 0 0,1-1 0,3-1 0,1-2 54,-26 33-274,14 0 1,47-37-1,28-14 51,20-34 0,19-22 1,-4-15-1,11-6 69,-35 23 0,1-2 0,5-5 1,0-2-1,2 2 0,0-1 0,1-3 1,-1-1 24,1-3 1,0-1-1,-1 2 1,1 0-1,4-4 1,-1-1 0,0 0-1,-1 0-11,-2 1 1,-1 1 0,-2 3 0,-1 2 0,-6 5 0,-2 1 0,-4 1 0,0 1-349,25-27 535,-6-2 0,-30 36 0,-24 14 46,-34 32 1,-24 32 0,-12 14-1,32-28 1,1 2-87,-2 2 1,0 0 0,-4 0 0,-1 2 0,-2 1 0,0 0 0,2-1 0,1 0-26,1-1 1,2 0 0,3 0-1,1 0 1,-3 3 0,1 1-1,1-1 1,1-1 13,4-2 1,1 0 0,-20 44-337,22-4 1,20-12 0,35-17 110,25-27 1,7-34 0,3-16 0,6-10 82,11-10 1,-36 17 0,1-1 0,0 2 0,1-2 0,0-2 0,1-1 14,2-3 0,1-1 1,0-1-1,0-1 1,3-3-1,0-1 1,-3 2-1,-2 0-8,0 1 1,-2 0 0,-4 5-1,0 0 1,-1-1 0,-1-1-1,0 3 1,-1 1-53,33-33 1,-19 11 157,-7 4 1,-32 22 187,-19 22 1,-25 21 0,-36 37 0,-4 7-146,32-27 1,0 1 0,-2 2 0,-1 0 0,0 0 0,-1 2 0,0 1 0,1 1 0,0 0 0,-1 1 0,-2 1 0,0 0 0,2 2 0,1 1 0,3-2 0,2 0-32,2-1 1,2 0-1,-21 30 1,6 3-382,10-6 1,27-6 153,34-10 1,7-25 0,34-33 0,-2-19 111,2-13 1,7-17 0,-27 25 0,1-1 0,0-3 0,1-2 27,2-2 0,1 0 1,-3 3-1,2 0 1,3-4-1,1 0 1,0-1-1,0 0-20,-2-2 1,1 1-1,2-2 1,0 1-1,-5 0 1,-2 1-1,-2 1 1,-1 0-16,-4 0 1,-1 2 0,28-24 0,-7 0 39,-7 7 75,-15 6 1,-33 45 0,-25 22 0,-17 24 97,-12 17 1,-7 5-1,-14 5 1,33-33 0,0 0-111,0 1 0,1 0 1,-1 4-1,0 0 1,4-2-1,0-1 1,-2 1-1,-1-1-7,-1 0 0,1 1 0,2 5 1,2 1-1,-2-3 0,1-2 0,-23 36-78,15-5 0,19-4-59,16-1 1,35-29 0,17-19-1,14-24 37,7-22 1,10-12-1,5-8 1,-38 23-1,1-1 13,0 0 1,1-1 0,-1-4 0,1-2-1,0-3 1,1-1 0,1 1 0,0-1-3,1 1 1,1-1 0,-2-2 0,0 0 0,-5 4 0,0 0 0,-2 0 0,-1-1-26,0-1 1,-1 1 0,2 3-1,0 0 1,26-36-171,-9 10 353,-8-3 1,-50 43 0,-30 20 18,-31 37 0,-17 18 0,8 6 0,32-31 0,0 0-77,-2 4 0,-1 0 0,1-2 0,0 1 0,-1 5 0,1 0 1,1-2-1,0 0 13,0 0 0,-1 1 0,-2 0 0,1 1 0,-27 32 0,7 2 6,10-1 0,9-1-373,8 2 1,31-26 160,34-9 0,37-42 1,-20-9-1,2-6 1,37-28 52,-5-8 0,-39 27 1,2 0-1,4-4 0,1 0 1,-2 1-1,0-1 19,-1 1 1,-1-1 0,0-1 0,-1 0 0,2-1-1,0 0 1,0-1 0,2-1-5,0 2 0,0 0 0,-4 1 0,-1 0 1,28-29-1,-10 5-269,-9 8 466,-5 4 0,-22 9 0,-24 16 72,-34 21 0,-21 31 1,-11 15-1,-4 7-76,31-23 1,-2 1 0,2 3 0,-1 2 0,-7 1 0,-1 1 0,4-1 0,1 1 29,3-1 0,0 1 0,2-1 0,1 1 0,-28 32 0,2 3 107,5-3 1,24 0-464,20 3 0,45-20 0,27-14 80,22-35 0,-30-10 0,-1-7 0,38-33 0,-39 22 0,1 0 21,1-1 0,-1-1 0,4-5 0,-2-1 0,-2 1 0,-1-1 1,2-4-1,-1-1 52,3-1 1,0-1-1,-1 1 1,0-1 0,-2-1-1,-1 0 1,-5 3-1,-2 1 20,-1 2 1,-2 0 0,25-24-1,-12 3 97,-5 1 178,-3-6 0,-50 31 0,-29 14 1,-32 32 1,-10 22 0,-2 12 0,1 7-50,1 5 1,3 0 0,10-3 0,2-2 34,5 3 1,-3 7-286,11 11-1,21-1-40,21 9 1,42-39-1,24-28 1,8-23 45,1-19 0,1-11 0,2-16 0,5-4 38,3-3 1,-39 24 0,2-1 0,3-4 0,1-1 0,1 0 0,0 1 12,1-1 0,0 1 0,-3 1 0,-3-1 1,32-28-1,-8 2 25,-7 5 1,-5-5 122,-9 5-6,-20 15 0,-31 30 0,-30 38 1,-9 18-131,-7 15 0,0 5 0,-5 3 0,5-1 77,-1 0 1,16 1 0,-6-1 0,6 0-59,4 0 1,5-6-1,14 1-294,8 8 0,29-15 109,21-2 0,18-27 0,18-24 30,-6-12 1,7-24-1,-5-8 1,-10-4 40,-7-6 1,0 1 0,-7-7 0,-2 4 219,-3 3 0,0-3 1,2 3 316,3-5-337,-10 10 0,-19 33-82,-15 30 0,-22 33 0,-9 34 0,-5-2-148,-2-3 0,4-4 1,13-8-1,6 1-381,6-1 0,7-2 342,9-5 0,30-14 0,24-13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23:45.710"/>
    </inkml:context>
    <inkml:brush xml:id="br0">
      <inkml:brushProperty name="width" value="0.06" units="cm"/>
      <inkml:brushProperty name="height" value="0.06" units="cm"/>
      <inkml:brushProperty name="color" value="#004F8B"/>
    </inkml:brush>
  </inkml:definitions>
  <inkml:trace contextRef="#ctx0" brushRef="#br0">1 980 8012,'0'-22'1410,"0"15"-1015,0 14 1,0 8 0,0 21 0,0 3-217,0 2 0,0 3 0,2-3 1,3-3-191,2-1 1,10-3 0,-5 4 0,3-6-179,-1-8 0,-6 3 1,6-15 55,3 0 0,-5-5 0,0-14 1,-2-8 47,-5-4 0,-3-13 1,-2-4-1,0-5 97,0-3 1,0 1 0,0-1-1,0 1-78,0-1 0,0 10 0,0 5 12,0 5 0,0 10 0,0 4 141,0 8 0,0 6 1,0 21-1,0 4 120,0 7 0,8 5 1,-1 3-1,0-1-130,3 1 0,-5-1 0,7 1 1,0-3 4,0-5 0,-5-7 0,5-12 0,0-5 67,0-2 1,-4-5-1,4-15 1,-3-9-76,-4-8 0,-2-12 0,-3 3 1,0-7 59,0-8 0,0 5 1,0-5-1,0 3-283,0-3 1,0 5 0,0-3 0,0 8-428,0 5 1,0 2-1,2-2 1,3 7-464,2 5 1,3 11 734,-3 6 1,-4 22-1,4 9 1,-5 7 274,-2 8 0,3 2 0,2 3 0,2 2 102,-2 5 0,-3-5 0,0 4 0,3-4 211,3-2 0,1-3 1,-1-5-1,6-7 99,5-4 0,3-13 1,0-5-1,0-5-148,-1-2 1,1-9-1,0-8 1,0-10-93,0-9 1,-3 2 0,-2 0-1,-5 0-71,-2 0 0,-3 5 0,-7-5 1,0 3-85,0 4 0,0-4 0,0 2 0,-2 2-183,-6 3 1,-4 5 0,-10 2 200,1 2 1,-1 10 0,0-2 0,0 10 237,0 11 1,3 3 0,2 19 0,3 3 230,-3 2 0,5 3 0,0-1 0,2 1-144,5-1 1,3 3 0,2 3 0,2-1-883,5-7 1,8 0-1,14-12 1,7-2-175,5-3 0,12-12 1,8-4 724,9-6 0,8-12 0,9-2 0</inkml:trace>
  <inkml:trace contextRef="#ctx0" brushRef="#br0" timeOffset="817">1699 915 8077,'13'-3'-205,"-4"-1"457,1-4 0,-8-9 282,6 3 0,-16 4-317,-6 3 1,-6 4 0,1 6 0,2 2-127,3 2 0,-1 10 0,-7-3 0,1 6-187,-1 2 0,2-1 0,3 1 0,5 0-13,3 0 1,-6-1 0,8 1 13,2 0 1,3-7-1,4-1 1,5 1 243,8-3 0,-3 7 1,2-4-1,3 4 300,3 3 0,2-1 0,-1 1 0,-1 0-18,-6 0 1,3 2 0,-10 3 0,-2 4-295,-2 3 0,-3-5 1,0 5-1,-3 0-371,-4 0 1,-3-8 0,-7 3-1,3-7-361,-3-7 0,-2-6 0,-3-9 0,0-2 231,0-5 1,3-8 0,2-14-1,5-7 38,2-5 0,0-10 0,6 0 1,-4 3 180,4 2 0,8 2 1,6 0-1,0 3 235,-1 5 0,8 7 0,-2 14 0,4 8 105,3 5 1,7 2-1,0 0 1,-2 2 22,-3 5 0,5-2 0,0 7 0,0-2 33,2-5 0,-6-3 1,4-2-1,-5 0-78,-2 0 0,-1-7 0,-1-3 0,-3-2-121,-3-5 0,-9-2 0,5-3-172,-1 0 1,-6 1 0,4-1 0,-7 3 84,-7 4 1,2-2 136,-10 10 1,8 0 172,-7 7 0,2 2 0,-3 5 17,8 8 1,4 4-1,3 3 1,0 0-111,0-1 1,0 1-1,0 0 1,0 0-387,0 0 0,10-3 1,2-2-1,3-5-650,-1-2 1,3-3 0,10-7 0,4-3-1576,3-4 2429,-7-15 0,14-11 0,-7-11 0</inkml:trace>
  <inkml:trace contextRef="#ctx0" brushRef="#br0" timeOffset="967">2244 0 8028,'-7'15'0,"-1"-1"-32,3 3 0,-4 5 0,2 7 1,2 10 471,2 9 1,3 8 0,0 11 0,0 6-227,0 7 0,8 5 0,1 2 0,1 2-317,0 6 0,-1-11-382,-1 11 1,-6-11 0,8 13 0</inkml:trace>
  <inkml:trace contextRef="#ctx0" brushRef="#br0" timeOffset="1134">1874 741 8007,'7'-15'40,"0"1"0,3 9 0,-3-5 1,10 3 408,10 0 1,14-3 0,14 5-1,6-5-680,7-2 1,12 7 0,-1-4 230,6-1 0,2-2 0,0-10 0</inkml:trace>
  <inkml:trace contextRef="#ctx0" brushRef="#br0" timeOffset="4150">6381 784 7122,'12'10'1181,"-4"7"1,-6 7-713,-2 5 0,0 7 0,0-7 0,0 0-237,0 3 1,0-6 0,0 8 0,0-2 18,0-6 0,0-1-1,0-4 1,0-11-332,0-10 1,0-10 0,0-14 0,0-2-103,0-3 1,0-10 0,0 5 0,0-2 1,0-1 0,7 8 0,3-5 1,0 3 103,-1 4 0,6 10 1,-5 3-1,2-1 182,5 3 1,-5 3 0,2 11 0,1 5 44,-3 8 0,7 11 1,-4 6-1,2 2-182,-3 4 1,3 1 0,-7 0 0,-1-5-389,1-3 0,5 6 1,-8-8-1,0-5-1114,3-7 0,-5 2 1534,9-4 0,1-6 0,7 1 0</inkml:trace>
  <inkml:trace contextRef="#ctx0" brushRef="#br0" timeOffset="4317">6860 893 8521,'0'-22'957,"0"0"1,0 1-96,0-1 0,-2 12 0,-3 10-424,-2 12 0,0 8 0,7 1 1,0 4-282,0 4 0,0-3 0,0 8 0,0 0-986,0 0 1,2-7-1,5 4-464,8 0 1,4-6-1,3 1 1293,0-9 0,0 3 0,-1-8 0</inkml:trace>
  <inkml:trace contextRef="#ctx0" brushRef="#br0" timeOffset="4450">6991 675 8305,'-22'-43'354,"1"6"0,-1 4 602,0 1 0,7 13-832,1 11-1028,9 6 0,3 12 904,9 4 0,10 6 0,-5 1 0</inkml:trace>
  <inkml:trace contextRef="#ctx0" brushRef="#br0" timeOffset="4667">7383 370 9056,'0'25'536,"0"4"1,-2 5 0,-3 9 0,-2 3-327,2 5 1,2 4 0,3 11 0,0-1-628,0 0 1,-2 3 0,-3 0 0,-2-3-1035,2-9 0,3-10 1451,2-10 0,0-4 0,0-11 0</inkml:trace>
  <inkml:trace contextRef="#ctx0" brushRef="#br0" timeOffset="4835">7122 784 8249,'0'-22'-487,"0"8"0,0-1 905,0-2 1,2 8 0,3-1 0,5 3 251,2 0 0,5-1 0,9 8-737,3 0 1,3 3 0,-6 2-1,6 2-560,2-2 0,-5-3 1,5-2 626,-3 0 0,8 0 0,-5 0 0</inkml:trace>
  <inkml:trace contextRef="#ctx0" brushRef="#br0" timeOffset="5001">7688 501 7551,'12'-10'430,"-2"-2"1,-10 3-1,0 9 1,0 14-145,0 13 0,0-1 1,0 11-1,0-1-243,0-2 0,2 7 0,3-5 1,2 8-304,-2 7 1,-3-5 0,-2 4 0,0-4-1921,0-2 2180,0-10 0,-9 7 0,-3-7 0</inkml:trace>
  <inkml:trace contextRef="#ctx0" brushRef="#br0" timeOffset="5169">7535 806 8249,'15'-7'2125,"0"-1"-1846,1 4 0,-1 1 0,4 3 0,6 0-324,-1 0 0,10 0 0,2 0 1,5 0-207,3 0 1,-1 0 0,-2 3 250,-4 4 0,13-5 0,-4 8 0</inkml:trace>
  <inkml:trace contextRef="#ctx0" brushRef="#br0" timeOffset="5850">8167 741 8213,'2'-13'120,"3"4"418,3-1 0,-1 5 730,-7-9-1192,0 9 22,9-5 0,-6 13 19,4 4 0,3 7 1,-1 15-1,1 8 36,0 4 0,7 5 1,-3 5-1,3 7-98,-2 5 0,2 9 0,-10 3 1,0 0 233,3 0 1,-10-2-1,0-10 1,-12-5 143,-8-7 0,-4-8 1,-5-6-1,-7-11-392,-5-9 0,4 0 0,4-12 1,-1-5-154,0-5 0,7-22 0,1-2 0,9-9-119,9-6 1,-1-2 0,2-2 0,2-3-333,2 3 1,6 2 0,4 2 0,5 3 48,0 5 1,7-3 0,-4 12 0,4 5-6,3 6 0,-7 11 0,-1-3 519,3 6 0,-7 12 0,-1 2 0</inkml:trace>
  <inkml:trace contextRef="#ctx0" brushRef="#br0" timeOffset="6266">7949 697 8291,'0'-12'1182,"10"2"0,2 13 1,3 4-914,-1 7 1,3 13-1,10 5 1,2-1-433,-3 0 0,-2 8 163,-2-3 0,0 6 0,0 1 0</inkml:trace>
  <inkml:trace contextRef="#ctx0" brushRef="#br0" timeOffset="6850">9060 741 8119,'0'-34'0,"0"5"375,0 4 0,-7 4 0,-3 1 0,-2 3 75,-5 3 0,-2 9 1,-3-2-1,-2 4-105,-5 3 0,2 3 0,-7 4 0,3 10-399,4 10 0,-2-1 0,5 8 0,4 0-106,1 0 0,9-8 0,3 4-220,5-6 1,11-5 0,6-2 0,7-5 220,7-2 1,-5-1 0,7-4 0,-2 5 399,0 2 1,0-5-1,-7 8 1,0 4 79,0 8 1,0-1 0,-3 8-1,-2 0 273,-3 0 1,-9 2 0,2 8-1,-4 2-62,-3 5 0,-10-5 0,-4 4 1,-6-6-341,-1-8 1,-9 3-1,1-10 1,3-2-1097,2-3 0,9-12 0,3-7-181,2-10 0,3-17 1,7-14-1,2-5 1085,6-3 0,4-9 0,10-3 0</inkml:trace>
  <inkml:trace contextRef="#ctx0" brushRef="#br0" timeOffset="7066">9190 653 8119,'13'10'-49,"-6"5"177,-5 4 1,1 3 0,2 0 0,2 2 459,-2 5 0,-3-5 0,-2 5 1,0-5-163,0-2 1,0 7 0,0 0 534,0-2-572,0-3 0,-2-14-397,-6-10 1,6-10 0,-5-12-1,4 0-524,3 1 1,0-8 0,0-3 0,0 1-1209,0-1 0,3 3 1740,4 7 0,5-9 0,10-3 0</inkml:trace>
  <inkml:trace contextRef="#ctx0" brushRef="#br0" timeOffset="7200">9408 719 8119,'0'22'890,"0"-1"-240,0 1 0,3-2 0,2-4 0,2-1-434,-2 2 1,-1-5 0,4 3-351,6 1 0,6-6 1,1 0-1,1-3-869,0 0 0,0 1 1003,-1-8 0,1 0 0,0 0 0</inkml:trace>
  <inkml:trace contextRef="#ctx0" brushRef="#br0" timeOffset="7316">9626 566 8119,'-22'-33'-104,"0"3"0,3 6 425,5 3 1,-6-1 1549,6 0-2168,4 10 0,0 5 297,10 14 0,0 15 0,0 12 0</inkml:trace>
  <inkml:trace contextRef="#ctx0" brushRef="#br0" timeOffset="7569">9909 131 8119,'12'2'552,"-5"6"0,-4-4 1,-3 13-1,0 8-201,0 8 0,0 11 0,0 7 1,0 7-116,0 5 0,0 9 0,0 1 0,0-3-718,0-2 1,0-5 0,0-3-1,0-7-2098,0-7 2580,0-17 0,0-9 0,0-8 0</inkml:trace>
  <inkml:trace contextRef="#ctx0" brushRef="#br0" timeOffset="7886">9626 610 8119,'-22'-22'-172,"8"8"0,2-1 404,2-2 1,5 0-1,12 3 1,8 6 44,4 6 1,5 2-1,3 0 1,5 0-286,1 0 1,4 0-1,6 0 1,1 0-220,-1 0 1,1-2 0,-1-3 0,1-2-95,0 2 1,-3-5 0,-5 0 0,-7 1 112,-5-1 1,-2-7 0,0 5-1,0-3 76,-1 1 0,-6-1 0,-3-6 0,-2-1 239,-6 0 0,-1 0 1628,-3 1-1061,0 8 1,0 13-1,0 15 1,-3 7-114,-4 7 1,5 5 0,-5 12-1,4 2-347,3 3 0,0 0 0,0-5 0,0 2-375,0 3 0,0 0 0,3-8 0,1 1-593,4-1 1,-1-2-1,-7-2 754,0-3 0,0-9 0,0 4 0</inkml:trace>
  <inkml:trace contextRef="#ctx0" brushRef="#br0" timeOffset="8136">10062 675 8119,'12'-22'19,"5"8"1,-8 2 0,1 0 207,0 0 1,7 4 0,-3-4 0,5 3 59,3 4 0,0 2 1,0 3-1,0 0-109,-1 0 0,1 0 0,0 0 0,0 0-642,-1 0 1,-6 0-1,-1 0-245,3 0 0,3 0 1,-1 3-6,-4 4 1,-3-5 713,-5 6-19,-5-6 335,8-2-316,-10 0 0,0-10 0,0-2 0</inkml:trace>
  <inkml:trace contextRef="#ctx0" brushRef="#br0" timeOffset="8670">10541 588 8088,'2'20'-238,"5"-6"1,-2-4-103,10-10 0,-8 0 569,7 0 1,1 0 195,7 0 1,-8 0-1,-2 2 48,-2 5 0,5 8 1,-6 14-1,3 7 81,5 5 0,0 13 1,0 4-1,-2 7-88,2 8 0,2-6 1,0 8-1,-4-2-154,-8 0 0,-4-3 1,-6-10-1,-4-4-35,-8-3 1,-11-12-1,-6-12 1,1-7-302,-1-7 1,-4-8-1,7-14 1,2-8-487,3-4 1,10-13 0,2-4 0,2-8-275,5-6 0,3 4 1,4-5-1,5 5 520,8 2 0,14 8 0,7 0 0,8-1 656,7 3 0,7 1 1,14 6-1,10-2-135,10 2 1,-43 13 0,2-1-1,4 2 1,1 2 0,1 1 0,0 1-533,1-1 1,0 0 0,0 2 0,0-1 107,-3 2 1,-1 0-1,0-3 1,1 1-1,-1 3 1,1-1-1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23:42.797"/>
    </inkml:context>
    <inkml:brush xml:id="br0">
      <inkml:brushProperty name="width" value="0.06" units="cm"/>
      <inkml:brushProperty name="height" value="0.06" units="cm"/>
      <inkml:brushProperty name="color" value="#004F8B"/>
    </inkml:brush>
  </inkml:definitions>
  <inkml:trace contextRef="#ctx0" brushRef="#br0">109 414 8193,'0'-12'0,"0"-8"1838,0 6-1375,0 4 0,0 3 1,0 14-1,0 8-69,0 4 1,0 10 0,0 3-1,0 2-276,0 4 1,3 11 0,2 4 0,2 0-229,-2 0 1,-3-2 0,1-7 0,2-1-322,2 1 1,0-8 0,-7-2-2312,0-3 2742,0-11 0,0-11 0,0-9 0</inkml:trace>
  <inkml:trace contextRef="#ctx0" brushRef="#br0" timeOffset="416">22 153 8153,'12'-22'-115,"-4"0"1,-3 0 101,2 0 1,-2 1 0,9 1 492,3 6 1,-5 4 0,3 10 0,2 0-167,2 0 1,5 10 0,3 4 0,2 6-257,-2 1 1,-3 4-1,-3 4 1,1 7-93,0 5 1,-10-5-1,-5 1 1,-4 1-48,-3 4 1,0-6 0,0-2 0,-3 0 4,-4 0 1,2-8-1,-9 1 1,-1-8-122,3-4 1,0-11 192,5 4 1,4-8-1,-1-8 102,8-6 1,8 4 0,10 3 166,0 5 0,0 2 1,2 0-1,3 2-11,2 5 1,0 5 0,-10 10-1,-2 2 105,-3 5 0,-6-2 0,4 9 1,-5 3-144,-9 2 0,-8 3 1,-14-1-1,-5 1-301,-8-1 1,1-2 0,-5-2 0,-5-7-344,0-8 0,0 2 1,5-13-1,2-1-277,3-5 1,9-5 0,-2-4 0,5-5-1803,2-8 2507,10-4 0,3-3 0,9 0 0</inkml:trace>
  <inkml:trace contextRef="#ctx0" brushRef="#br0" timeOffset="748">414 915 8153,'15'0'0,"-1"0"0,3 0 200,3 0 0,-6 0 0,1 0 1,2-3 297,2-4 1,10 5-1,3-6 1,1 4-30,6-4 1,2-4 0,3-10 0,-1 1-232,1-1 0,-8-2 0,-2-3 0,-2-4-162,-6-3 0,-4 0 0,-8-2 0,-6 4-313,-6 1 1,-2 6 0,0-4 0,-2 8-85,-6 6 1,-4-2 0,-9 10-1,-1 2 67,0 3 1,-7 2 0,0 2 0,2 5 175,3 8 1,2 4 0,1 3 0,-1 2 289,0 5 1,3-2 0,4 7 0,5-3 185,1-4 0,6 4 1,-4-2-1,5-2-102,2-3 0,2-2 1,5 0-1,8-1-216,4 1 1,5-7-1,5-3 1,8-2-500,4-6 1,-5-1-1,0-3 1,1 0 418,-3 0 0,7-10 0,-7-2 0</inkml:trace>
  <inkml:trace contextRef="#ctx0" brushRef="#br0" timeOffset="1250">1177 741 8133,'7'-15'-65,"0"1"1,3-1-1,-5-7 1,4 0 471,3 1 1,-4-8 0,4-3 0,0-2-73,0-4 0,-5-4 1,5-1-1,-2-1-165,-5 1 1,-3 2 0,-2 2 0,0 5-285,0 3 1,-2 2-65,-5 7 0,-3 12 0,-5 13 0,8 16 6,5 15 1,-6 7 0,1 2 0,2 3 402,3 5 0,-5 7 0,-1 15 1,4 7 86,1 4 0,3 11 0,0 2 0,0 2-435,-1-47 1,2 0 0,3 0 0,2 0 0,0-2 0,2-1 0,12 38-312,1-12 1,-6-26 0,-1-16 0,3-13 613,3-13 0,-8-17 0,-5-11 0,-2-13 68,2-7 1,-4-3 0,1 1 0,-8-1-118,-11 0 0,-4 1 1,-3 2-1,-2 2-354,-5 3 1,5 9 0,-8-4 0,3 2 85,0 0 0,-2 2 0,4 10 0,-2 5 241,2 2 0,10 3 0,3 7 187,-3 0 1,7 10 0,3 4-289,5 6 1,2 1 0,2 1-1973,5 0 1963,5-10 0,20 7 0,2-7 0</inkml:trace>
  <inkml:trace contextRef="#ctx0" brushRef="#br0" timeOffset="1980">1634 588 8117,'-22'-12'265,"8"-5"1,-1 10-1,1 0 601,1-3 1,-6 7-1,5-4-447,-6 5 0,6 11 0,2 6 0,2 4-311,5 3 0,3 7 0,2 3 0,0 1-41,0 6 1,0-5-1,2 0 1,3-3-170,2-4 0,10-3 0,-2-4-19,4-6 0,3-4 0,0-13 198,-1-4 0,-6 0 0,-3-13 1,-2-6-157,-6-6 1,-1 3-1,-3-5 1,0 1-332,0-1 0,0 5 1,0-5-1,0 2-368,0 6 1,0 2 0,0 2 0,0 0 412,0 0 0,0 8 1,2 2 404,6 2 0,-4 5 1,11 12 241,2 8 1,-5 4 0,2 5-1,1 5 51,-3 8 0,7-6 1,-4 1-1,2-3-113,-3 0 0,3 7 0,-9-7 0,-4-2 145,-1-3 1,-3-2-105,0-1 1,-3-8-1,-4-11-146,-7-14 0,2-5 1,-3-17-1,0 0-204,3 0 0,3-2 0,9-8 0,0 1-502,0-1 1,0 1-1,0-1 1,0 3-98,0 5 0,2 4 0,5 13 455,8 4 1,4 6 0,1 11 0,-3 8 170,-3 12 0,-7 2 0,5 12 1,-2 3 403,-5 2 0,5 10 1,-3 0-1,0-3 51,3-2 1,-5-5-1,7-5 1,0-4-81,0-1 1,2-6 0,8 1-275,0-9 0,0-10 0,0-14 0,-1-7-44,1-6 1,-3-9 0,-2-2-1,-2-3-67,2-5 0,-5-2 0,0-3 0,-2 1 36,-5-1 1,-3 3 0,-2 3 0,0 1-57,0-2 1,-2 6 0,-6-1 0,-9 5 158,-9 9 0,2 1 0,-5 12 0,2 2 140,-2 2 1,5 16 0,-5 6 0,4 10 216,4 5 1,-1 5 0,3 9 0,4 5 141,8 3 1,4-8-1,3 5 1,0-2-554,0 0 1,12 7-1,10-7 1,12-5-476,7-7 0,12-1 0,6-9 462,3-2 0,13-12 0,3-6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00:24:10.8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976 308 13194,'-58'22'0,"2"2"-223,3 5 1,0 0-1,4 12-185,-2 5 1,-2-2 1390,2-1-295,5 6-848,3 6 1,33-18-50,25-30 1,33-29 0,20-33-26,0-1 1,-6 0-1,-16 5 1,3-4 80,2-1 0,-1 3 0,-6 7 250,0-5 0,4-12 300,-5-9 0,-23 14-152,-42 21 1,-14 35 0,-37 33 0,5 18-50,3 16 1,-8 3-1,38-30 1,0 1 0,-30 36 48,5-5 1,14 1 0,0-1 0,9 2 245,6-1 1,11-9-890,13 4-63,5-15 513,11-8 1,6-45-299,14-35 0,12-26 0,10-12 0,-3 10 0,-2 7 0,0-2 0,3 2 0,4-5-82,3-3 0,-6 3 0,6 3-604,-3 2 1142,-12 9 0,-55 45 0,-32 33 0,-19 24-70,-10 12 0,35-31 1,0 0-1,2 1 1,1 0-1,-1 1 1,1 1 22,-1-2 1,1 0 0,-3 1 0,0 0 0,-33 32 0,3-5 163,2 0 1,5-10 0,5-2 359,8-5-1179,4-2 0,29-27 246,24-25 0,15-14 0,28-31 0,-1 2 0,2 1 0,4-13 0,11 0 0,-3-7 120,-5-1 1,-24 33 0,2-1 0,-3 0 0,-1 1 0,2-2 0,0 0 147,0-1 0,0 2 0,21-29 0,-4 3 307,-5 12 1,-31 24-97,-30 21 0,-16 28 0,-37 33 0,5 3 12,-5 4 1,5 3 0,-7 2 0,7-2-1,3-5 0,2 3 1,14-10-1,1-3-439,-1-2-193,10-3 0,20-4-105,28-10 0,25-14 295,41-30 0,2-16 1,-37 8-1,-1-3 0,27-17 67,-13 4 1,0 3 0,-5-8 0,3-2 255,4-5 0,-7 6 1,1-6-1,-4 5 168,1 2 1,10 1 17,-3-1 1,-17 20-220,-12 24 1,-51 39 0,-26 40-30,-8-4 0,20-36 0,0 0 0,-30 33 0,-2-1-34,1-4 1,1-1 0,1-1 0,2 0-84,5 1 1,5-11-1,9 1-671,1 4 580,19-21 1,38-10 0,34-43 0,13-18 54,9-9 0,10-12 0,0-3 0,-38 27 0,1 0 10,0 0 1,1 0 0,3-3 0,0-1 0,0-3 0,0-1 0,-1 2 0,-2 0 88,-3 1 1,0 0 0,1 2-1,-2-1 1,33-32 0,-5 2 264,-8 5 0,-14 4 216,-9 11 1,-33 26-247,-25 24 1,-8 17 0,-44 34 0,8 3-1,2 2 1,-3 2 0,-1 0 0,-4 1-1,-1-1 1,2-2 0,9-2 0,6-6-408,1-2 0,11 3-271,6 2 1,28-12 186,16 5 0,17-29 0,34-27 0,5-19 101,7-15 1,1-2 0,-31 13-1,2-2 1,1 0 0,1-1 141,2 0 0,0-1 0,2-1 0,1-1 0,-3-1 1,0-1-1,1 0 0,0 0 48,-1 1 1,0 0 0,-1-3 0,-1 1 0,-2 0 0,-1 1 0,-3 2 0,-1 0 295,28-26 0,-17 4 56,-4 5 0,-25 32-152,-26 19 1,-15 19 0,-24 35 0,-4-1-150,-9 5 1,-3 7 0,-6 5-1,32-32 1,-1-1-111,-2 3 1,-2-2-1,4-4 1,-1 0-1,2 1 1,0 0-1,-32 28-92,3-3 0,2 13 1,7-10-337,13 4 0,23-21 196,28 5 0,16-39 0,27-14 0,9-22 105,10-20 1,-28 18-1,1-1 1,4-5-1,0-1 1,0 0-1,1 0 91,0 1 1,0-1 0,2-3 0,0-1-1,4 0 1,0-1 0,0 1 0,-1-1 41,-2 1 1,0-1 0,-2-2-1,-2 0 1,-4 5 0,-1 0-1,-3 2 1,-1 1-28,28-29 336,-11 13 1,-50 21 0,-27 32-57,-28 27 1,-23 16 0,13 3 0,-8 7-1,-5 5 1,1 2 0,6-2 0,1-2-1,0-3 1,-1-7 0,3 4 0,5-2-633,8-4 1,13-1 58,8 3 0,24-17 0,25-10 82,28-26 0,20-13 0,4-24 0,8-4 105,5-5 1,-42 19-1,1-1 1,1 4-1,0-1 1,1 0-1,0-1 18,1-2 0,0-1 0,1 1 0,-2 0 1,-3-1-1,-1 1 0,38-28 117,-8-2 0,-14 4 0,-7 0 989,-5 3-492,-2-8 1,-27 37-247,-24 10 1,-23 38 0,-30 24 0,4 8-1,3 2 1,-7 0 0,2 7 0,-3-2-329,3-5 1,-10 10 0,8-7-1,2-1-163,2 3 0,5-2 0,8-1 0,4-2-246,10 3 0,10-18 246,33-7 0,15-31 0,39-22 0,4-21 217,8-18 1,-33 22 0,1-2 0,2-2-1,1 1 1,1-1 0,0 1 57,-1 0 1,0-1-1,1-2 1,0 0 0,-5 3-1,-2-1 1,-1 1-1,-1-1 92,-1 1 1,-2-1 0,-4-2-1,-2 0 1,34-32 861,-15 1-494,-2-6 1,-34 29-451,-10 19 0,-40 60 0,0 6 0,-2 3-160,-30 31 0,4-1 0,1-10 1,1 6-83,-1-1 0,-3 5 0,0-12 1,3 3-126,2-3 0,9 5 0,1-3-78,9 10 1,25-21 264,28-6 0,22-36 0,35-23 0,6-23 144,-35 12 0,1-2 0,-2-2 0,0-1 1,6 1-1,0-1 0,-2 2 0,0 0 64,-1 1 1,-1 0-1,1-3 1,-1-2 0,1-3-1,-1-1 1,0 1 0,-1-1 177,-2 1 1,0-1 0,35-27 0,-12 9 737,-5 3-492,5-17 1,-34 39-316,-15 9 0,-53 61 0,3-1 0,-3 3-232,4-2 0,0 0 1,-28 33-1,3-6 0,2-1-98,-3 0 0,8-2 0,2-2 0,5-6-338,3-1 0,11-1 208,10-2 1,25-25 0,24-9 218,14-24 1,17-10-1,0-19 1,5-3 90,2-2 0,0-3 1,1 1-1,-1-1 47,0 1 0,1-8 0,-3 0 0,-3 3 207,-2 2 0,-7 0-32,7-5-106,-10 15 0,-16 4 1,-27 37 63,-22 24 0,-7 15 1,-13-1-180,-1 1 1,-11 16-207,-2 6 1,10 4 3,12-5 0,22-21-20,21-15 1,28-25-1,30-20 1,-2-11-97,-2-9 0,-3-6 0,3-3 210,5-6 0,-5 2 962,4-9-390,-24 20 1,-21 11-1,-34 34 1,-5 25-440,-17 26 0,7 12-798,7 2 814,6-9 0,23-14-166,15-20 34,-14-10 334,33-19-229,-43 10 1,14 16-379,-19 25 0,8-12 27,13 12 0,1-29 277,29-8 0,7-24 68,15-19 0,-6-7 948,-16-22 0,-10 10-492,-38-6 1,-23 37-832,-23 25 1,9 4-20,5 39 1,17-27-626,-10 27 547,15-34 1,12 14 444,24-38 1,7-3 54,22-26 0,-7-8 920,7-7 0,-29 10-1710,10 19-257,-85 81 983,34-33 0,-18 26 1,-1 5-1,9 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22.474"/>
    </inkml:context>
    <inkml:brush xml:id="br0">
      <inkml:brushProperty name="width" value="0.08571" units="cm"/>
      <inkml:brushProperty name="height" value="0.08571" units="cm"/>
      <inkml:brushProperty name="color" value="#E71224"/>
    </inkml:brush>
  </inkml:definitions>
  <inkml:trace contextRef="#ctx0" brushRef="#br0">1 1021 8240,'0'34'0,"0"-5"-793,0-5 0,0-9 1675,0-1 0,0-11-699,0-3 0,0-3 1,0-11-1,0-5-71,0-8 0,0 0 1,0-6-1,0-1-13,0 0 0,0-3 0,0-6 0,2-1-210,5 1 0,-2-1 0,7 1 0,0-1 50,0 1 0,-4 9 0,4 5 279,-3 4 1,8 6-1,-2 5 1,2 9 5,-3 10 0,6 7 0,-8 12 0,2 5-114,1 7 0,-3-2 1,5 2-1,-5 1-114,-2-3 1,4 4 0,-4-9 0,-1-2-287,1-3 1,0-5 0,-5-2-16,2-2 1,0-13 327,-7-2 1,0-17 0,0-12 0,0 0-30,0-2 0,0 4 0,0-9 0,0-3 20,0-2 1,0 7 0,0 5 0,0 5-45,0 2 1,7 0 0,3 3 169,2 5 1,3 4 0,4 12-1,-2 6 40,-2 6 0,-3 8 0,5 5 0,-5 2-91,-3-3 1,6 6 0,-5-3 0,-1 0-80,1 2 1,-3-7-1,-7 5 1,0-4-383,0-4 1,0 1-218,0 0 623,0-10 0,0-5 0,0-14 1,-2-8 11,-6-4 0,6-10 0,-5 0 1,4 0-17,3-2 0,3 6 0,2-6 0,4 2 36,3 0 0,-4 0 0,6 7 0,3 0 97,2 0 0,-4 10 1,0 5-1,1 5-36,4 2 0,2 0 0,-1 2 0,1 5-300,0 8 0,0 7 1,-1 4-1,-1 6-281,-6 2 0,6-5 1,-8 5-1,2-1-571,1 1 1,-3-7 1024,2 2 0,6-5 0,-8-2 0</inkml:trace>
  <inkml:trace contextRef="#ctx0" brushRef="#br0" timeOffset="350">1024 804 8154,'22'-15'-466,"0"1"0,-1-1 0,1-7 1,-3 0 569,-4 1 0,2-11 0,-7-2 0,-1-2 573,1 0 1,-3 9 0,-7-2 0,-2 5-15,-5 2 0,2 10 1,-10 5-1,-4 4-35,-8 3 1,3 17-1,-5 8 1,2 6-260,-2 8 1,5 2 0,-2 2 0,6-2-604,6-4 0,2 4 0,-3-7 1,8 0-93,4-5 1,3-5 0,0-2-1,3-3-236,4-4 0,8-6 0,11-9 0,6-2 82,1-5 1,1-13-1,3-9 1,-6 0 121,1-2 1,-8-1-1,5-6 1,-5 4 251,-2 2 0,-10 3 1,-2 7 633,-1 1 3,-6-1 0,6 12 1,-9 10-1,0 15 194,0 11 0,0 1 1,3 7-1,2 0-570,2 0 0,0-5 1,-4 4-1,4 1-737,7 0 1,-2-7 0,3-1 0,2-6-183,2-6 1,-4-9 0,-1 2 0,3-4 763,3-3 0,1-20 0,1-4 0</inkml:trace>
  <inkml:trace contextRef="#ctx0" brushRef="#br0" timeOffset="734">1590 20 8144,'12'-10'887,"8"8"0,-18-6 0,5 16 0,-4 6-326,-3 5 0,0 13 0,0 7 1,2 7-272,5 4 1,-4 18 0,4 0 0,-4 4-319,-3 3 0,0 5 0,0-7 0,2-5-306,5-8 0,-2-16 0,7-15 0,0-8 202,0-6 0,-4-5 0,6-15 0,3-7 121,2-10 1,-4-14 0,-1-1 0,3-4 5,3-2 0,2-8 0,-3 0 0,-2 0-56,-3-2 1,1 5 0,7-8 0,-3 3-277,-5 4 1,3-4 0,-9 5 0,-1 4-350,3 5 1,-8 13 645,5-3 0,-14 24 0,-5 15 0,-3 14 320,1 12 0,-1 8 0,-6 4 0,-1 5 20,0 3 0,3 0 1,4 4-1,6-4-46,-1-3 1,7 0-1,-4-4 1,5 1-647,2-1 0,12-13 1,7-7-1,10-5-906,5-2 0,2-10 1298,8-5 0,9-4 0,3-3 0</inkml:trace>
  <inkml:trace contextRef="#ctx0" brushRef="#br0" timeOffset="1117">2222 782 8105,'0'22'-272,"0"-1"1,0 1 1265,0 0 0,9-10-675,6-5 1,4-14-1,3-5 1,0-5-192,0-5 1,-8 5-1,1-14 1,2 2-135,2 0 0,0-10 0,-4 5 0,-6-2-163,1 0 1,-7 9-1,6-5 1,-1 3-170,-1 0 0,0 8 0,-9 6 163,-6-2 1,-4 8 0,-10 1 424,1 6 1,-1 14-1,0 7 1,0 10 632,1 5 1,6 2 0,1 8 0,-1 0-184,3-1 0,0 1 1,7-1-1,-2-2-698,2-4 0,12 1 0,8-9 0,6-2-266,8-3 1,8-12 0,14-4 0,7-6 263,5-2 0,2-19 0,0-6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3:45.487"/>
    </inkml:context>
    <inkml:brush xml:id="br0">
      <inkml:brushProperty name="width" value="0.06" units="cm"/>
      <inkml:brushProperty name="height" value="0.06" units="cm"/>
      <inkml:brushProperty name="color" value="#004F8B"/>
    </inkml:brush>
  </inkml:definitions>
  <inkml:trace contextRef="#ctx0" brushRef="#br0">22 598 8482,'0'22'15,"-3"-8"1,-1 1 0,-4 2 146,4 2 1,1 3 0,3 0-1,0-1-162,0 1 0,3-2 0,1-4 0,4-1-240,-4 2 240,9-7 0,-1 19 0,9-5 0</inkml:trace>
  <inkml:trace contextRef="#ctx0" brushRef="#br0" timeOffset="147">87 424 8472,'-22'-10'422,"3"-2"1,2-7-138,3 4 0,9-4-1941,-2 4 1656,4 6 0,3-11 0,0 8 0</inkml:trace>
  <inkml:trace contextRef="#ctx0" brushRef="#br0" timeOffset="516">218 642 8485,'0'33'0,"0"-4"0,0-2 325,0 2 0,0-5 0,0 8 0,0-3 40,0 0 1,0 0-1,0-7-258,0-1 1,0-6-163,0-1 1,0-11 0,0-3-77,0-12 0,0-10 1,2-5-1,3-2-77,2 3 0,1 2 1,-6-1-1,3-1-64,2-3 1,8 0-1,-6 7-50,3 0 0,3 0 325,7 1 1,0 8-1,-3 9-47,-5 8 0,6 4 0,-8 11 0,2 8 105,1 4 1,-10 3 0,4 5-1,-1-5-483,-1-3 0,3-2 0,-6-7 422,4 0 0,-1-1 0,-7 1 0</inkml:trace>
  <inkml:trace contextRef="#ctx0" brushRef="#br0" timeOffset="715">675 54 8210,'12'21'-753,"-4"4"1148,-6 4 0,-2-3 1,0 10-1,2 3-193,6 2 0,-6 10 0,5 2 1,-4 3-241,-3 5 1,0 9 0,0 5 0,0 0-789,0 0 0,0-12 826,0-13 0,-10-13 0,-2-6 0</inkml:trace>
  <inkml:trace contextRef="#ctx0" brushRef="#br0" timeOffset="1099">457 511 8418,'15'-19'52,"-3"2"0,0 4 25,0 4 1,-5-1 0,8 5-1,2-2-3,2 2 0,3 3 1,0 2-80,0 0 1,-1 0 0,4 2-33,4 5 0,-5 6 0,5 8 1,-5 1 104,-2 0 1,-8 2-1,-2 3 1,1 2 56,-1-3 1,-5 8 0,5 0-1,0 2-21,0 1 1,-5-11 0,6 6-1,-1-6 45,0-4 1,2 2 0,8-16 0,0-4-12,0-1 0,-1-6 0,4-6 1,1-13-94,3-12 1,8-7 0,-11-3 0,-4 3-76,-5 5 1,-12-5 0,2 7 0,-5 0-113,-2 5 0,-9 5 0,-6 2 1,-4 3 87,-3 4 0,-9 6 1,-3 9-1,-3 0-190,1 0 1,7 9 0,-5 3 0,3 3-288,4-1 1,5 1 530,8 7 0,-15-1 0,5 1 0</inkml:trace>
  <inkml:trace contextRef="#ctx0" brushRef="#br0" timeOffset="1449">1677 32 8378,'0'-22'257,"0"12"0,0 10 0,0 12 190,0 8 1,2 11-1,3 6 1,2 4-283,-2 2 1,-2 3 0,-3 5 0,0 7-361,0 5 0,0 2 0,0-2 0,0-5-742,0-7 0,7-7 937,0-8 0,0 5 0,-7-7 0</inkml:trace>
  <inkml:trace contextRef="#ctx0" brushRef="#br0" timeOffset="2102">1459 380 7978,'15'3'516,"-1"1"-475,3 4 1,2-1-1,6-7 1,1 0-112,3 0 0,3 0 0,-6 0 0,6-2-158,2-6 1,-8 3-1,3-7 1,-4 3-26,-4 4 0,1-5 0,-3 0 0,-2 1 558,-2-1 0,-8 3 134,8 7 1,-10 2-107,2 6 1,-5 4 0,-2 9 0,0 4-181,0 4 0,0-5 0,3 5 1,1-2-84,4 2 0,6-3 0,-7 8 0,-2 0-73,-2 0 0,-3-8 0,0 3 0,0-4-302,0-4 347,0 1 1,0-12-1,0-10 1,-3-12-199,-4-8 1,5-4 0,-6-2 0,6-6 11,2-2 1,0 8 0,0-3 0,0 4 107,0 4 1,7-1 0,3 3-118,2 4 1,-5 5 131,8 10 0,-1 3 1,6 4 39,-6 8 1,3 4 0,-7 3 0,-1-1-6,1 1 0,0 0 0,-3 0 22,8 0 1,-3-3 0,2-2 31,3-3 0,3-2 0,1 3 184,1-8 1,0-7-1,0-5 1,-1-4-46,1-3 1,-2-3 0,-4-9-1,-1-3-179,2-2 1,-5 0 0,0 7 0,-2 1-114,-5-1 0,-3 0 0,-4 0 0,-6 1 51,-6-1 0,-5 10 0,-3 4 0,0 6 195,0 2 0,-7 0 1,0 2-1,2 6 105,3 6 1,10 6-1,2 1 1,0 4-46,-1 4 1,9-5 0,-4 7-1,6-2-417,2 0 1,2 8 0,6-8-1,9-3-652,9-2 0,8-4 1,12-3 847,5-3 0,-5-9 0,7 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3:55.402"/>
    </inkml:context>
    <inkml:brush xml:id="br0">
      <inkml:brushProperty name="width" value="0.06" units="cm"/>
      <inkml:brushProperty name="height" value="0.06" units="cm"/>
      <inkml:brushProperty name="color" value="#004F8B"/>
    </inkml:brush>
  </inkml:definitions>
  <inkml:trace contextRef="#ctx0" brushRef="#br0">173 347 8057,'0'-22'0,"2"-2"0,3-3 50,3-2 1,-1 0 0,-7 7 0,0 0 219,0 1 0,0-1 0,0 0 0,0 0 387,0 0 0,-7 1 42,-1-1 0,-9 10-460,3 5 0,2 23 0,-3 16 1,1 14 48,2 12 0,-8 15 0,8 9 0,-2 10-117,6-42 0,1 1 0,3 7 0,1 1 0,-3 2 0,0 1 1,0 2-1,2 0-97,1 2 1,1-1-1,2-3 1,0-1 0,2 0-1,1-1 1,2 1-1,2-1-226,2 1 0,2-1 0,-4-8 1,2-2-1,23 42 0,-1-22-391,6-17 1,4-17 0,2-9 542,1-10 0,-8-7 0,1-10 0,-1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3:56.466"/>
    </inkml:context>
    <inkml:brush xml:id="br0">
      <inkml:brushProperty name="width" value="0.06" units="cm"/>
      <inkml:brushProperty name="height" value="0.06" units="cm"/>
      <inkml:brushProperty name="color" value="#004F8B"/>
    </inkml:brush>
  </inkml:definitions>
  <inkml:trace contextRef="#ctx0" brushRef="#br0">262 632 8319,'-7'-25'26,"0"-4"1,-8 5 0,5-5 0,1 3 205,-1-3 1,-7-3-1,5-7 1,-3 6-54,1 1 1,7-7 0,-5 3 0,2-5 46,5-3 0,3 11 0,2 1 0,0 3 82,0 0 1,0 7-1,2 10-125,5 2 1,-2 3 0,10 10 0,-1 6 59,-2 13 1,8 19 0,-8 20-1,2 9 7,1 10 1,-3 14 0,-4-43 0,1 2 0,-3 3 0,0 2-107,-1 3 0,0 1 1,0 3-1,-1 1 1,-1 3-1,-1 2 1,2 3-1,-1 0-177,1 1 1,-3 0 0,-3-2 0,-3-1 0,-2-9 0,-3-3 0,-1-3 0,-2-2 76,-1-6 0,-1-2 1,-21 36-1,6-28 1,1-11-461,-2-13 0,7-9 0,-5-7-3859,5-8 4275,11-5 0,4 8 0,9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4:08.4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131 271 12713,'0'75'983,"0"-21"-492,0 4 1,2-12-451,6 12-306,-6-29-254,17 10 366,-16-105 0,7 23 0,-10-7 0,-3-4-101,-4-33 1,2 14 447,-10-7 280,11 0 1,-23 25-239,5 33 1,-4 27 0,6 58 90,6 12 1,-3-15 0,10 13 141,2-8 0,2 8-461,3 6 0,12-6-454,10-8 75,0-28 0,17-35-107,-10-38 1,-8-3 314,-6-26 1,-10-5 226,2-10 1,-4 5 331,-3 2-58,0 25 1,-10 24-62,-5 38 1,6 30-1,1 33-12,6 0 0,2-9 0,0-7-177,0 6 1,5-9-15,9 8-391,1-15 0,33-20 26,-4-38 1,-10-17 0,-8-51 99,1-3 0,-8-4 0,-7 7 115,-2-5 1,5 5 255,-8 10 134,0 4 0,-9 15 1,-6 39 1,-11 48-1,-8 49 146,8-1 1,7-7-436,12-9 1,0-8 3,0 22-37,10-14 1,11-25-438,16-33 0,-6-30-34,-2-43 1,-5-19 412,-12 27 1,-2-2-1,0 3 1,0-1 43,-3-1 1,0 1 0,3-33 113,-10 3 180,0 30 0,0 35-103,0 44 1,-8 22 0,1 31 88,2-2 1,3-10-240,2 3 0,2-5-109,6-3-282,13-19 0,18-29 104,5-39 0,-6-26 1,-16-27 23,0-3 1,-10 6 169,-5-8 0,3-5 428,-3-2 136,0 5 1,-7 48-224,0 34 0,-9 39 0,-3 48-71,0-10 1,0-2 0,7 0-29,-3 5 1,1-7-72,7-15-445,10 0 0,19-22 19,14-29 0,-4-21 0,-7-49 0,-1-12 0,-9 14 0,2-14 156,-7 3 0,-10 14 0,5-10 447,-2-2 708,-3 14-492,-7-17 1,-9 78-172,-6 24 0,-2 44 1,3 24-72,6-5 0,6-12-182,2-15 1,0-5-423,0 13-104,10-15 0,11-34 22,16-38 0,-3-11 174,2-47 1,-10 2 197,-11 20 1,-1-2 0,2 2-1,0 1 373,-2-2 0,1 0 183,14-36 1,-17 44-165,-5 43 1,-19 46 0,-5 48-54,0-12 0,8-9 0,-3-8-63,2 0 1,3 18-317,7 4 1,12-7-723,10-15 335,-10-29 0,31-38 0,-14-34 0,3-20 267,-18-24 0,3 3 0,-10-13 351,-2 8 0,-2 17 602,-3-8-237,0 20 1,0 9-1,0 44 1,0 36-213,0 52 1,2-1-250,5 7-184,5-14 1,20-5 0,-10-46-158,-1-29 1,-1-32 282,-13-40 0,0 4 321,-7-4 137,0 33 0,0 32-558,0 43 0,0 15-364,0 14 0,8-29 321,13-14 1,-4-15 0,24-7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8:50.362"/>
    </inkml:context>
    <inkml:brush xml:id="br0">
      <inkml:brushProperty name="width" value="0.08571" units="cm"/>
      <inkml:brushProperty name="height" value="0.08571" units="cm"/>
      <inkml:brushProperty name="color" value="#E71224"/>
    </inkml:brush>
  </inkml:definitions>
  <inkml:trace contextRef="#ctx0" brushRef="#br0">1024 219 7997,'-10'-22'40,"-2"-7"0,-12 0 0,-3 2 230,-2 3 1,0 2 0,5 0-1,-3 3-25,-2 4 1,-2 6 0,4 11 0,-2 8-52,2 12 0,3 9 1,2 18-1,1 6-35,-1 11 1,3 23 0,2 8-1,10-42 1,1 1-34,1 5 0,1 2 0,0 5 0,1 1 0,2 5 0,2 0 1,-1 5-1,0 2-161,0 5 0,0 2 1,-1 2-1,2 1 1,-1 3-1,2-1 1,0-6-1,1-2 15,0-7 1,1-2 0,0-3 0,-1-3-1,-2-5 1,-2-2 0,1-2 0,0-1 24,1-4 1,-2-3-1,-8 37 1,-6-20-1,-7-12 374,-7-14 1,3-3-1,-8-15 1,2-6-115,6-11 1,-6-6 0,1-3 0,-3 0-361,-5 0 1,5-10 0,-2-4 0,0-8-349,2-7 0,2 5 0,11-8 0,1 3-1092,6 0 1,4 0 0,10 7 1534,0 0 0,19 1 0,6-1 0</inkml:trace>
  <inkml:trace contextRef="#ctx0" brushRef="#br0" timeOffset="283">1045 2070 8003,'-19'14'201,"5"1"0,-3-8 0,7 7 0,0 3 372,1 3 0,-6 11 0,5 3 0,1 2-342,-1 1 0,-5-1 0,8 7 0,0 1-452,-3 0 1,8-1 0,-5-2 0,2-2-623,-2-3 0,4-9 1,-4 2-1,2-7 843,-2-8 0,-5-4 0,-10-10 0</inkml:trace>
  <inkml:trace contextRef="#ctx0" brushRef="#br0" timeOffset="467">762 2135 7923,'15'0'508,"-1"0"1,-6 7 0,6 5 0,1 5 366,-3 7 1,14 13-1,-4 1 1,2 8-691,1 5 1,6 0 0,5-5-1,3 0-558,-3-3 0,3 3 0,-10-16 0,0-6 373,3-7 0,-8 2 0,7-7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8:49.629"/>
    </inkml:context>
    <inkml:brush xml:id="br0">
      <inkml:brushProperty name="width" value="0.08571" units="cm"/>
      <inkml:brushProperty name="height" value="0.08571" units="cm"/>
      <inkml:brushProperty name="color" value="#E71224"/>
    </inkml:brush>
  </inkml:definitions>
  <inkml:trace contextRef="#ctx0" brushRef="#br0">4182 1154 10616,'2'-12'624,"6"5"0,4 4 0,12 3 1,2 0-1264,3 0 0,10 0 1,-5 0-1,2 0-1963,1 0 2602,-1 0 0,8 0 0,-1 0 0</inkml:trace>
  <inkml:trace contextRef="#ctx0" brushRef="#br0" timeOffset="117">4617 1002 8365,'-36'-15'0,"2"3"430,3 3 0,2-6 0,5 8 1,-3 0 14,-2-3 1,-7 7 0,7-6 0,2 1-626,3 1 0,2-2 180,0 1 0,-9-4 0,-3-10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8:52.931"/>
    </inkml:context>
    <inkml:brush xml:id="br0">
      <inkml:brushProperty name="width" value="0.08571" units="cm"/>
      <inkml:brushProperty name="height" value="0.08571" units="cm"/>
      <inkml:brushProperty name="color" value="#E71224"/>
    </inkml:brush>
  </inkml:definitions>
  <inkml:trace contextRef="#ctx0" brushRef="#br0">262 842 8061,'-22'0'268,"1"0"1,8-2 0,6-6-112,5-6 0,9-5 1,3-6-1,4-4-62,10-7 1,1-7 0,9-6 0,-1-4-180,1-3 0,-7 1 1,2-3-1,-5 7-264,-2 5 0,-8 0 1,-2-3-1,-2 1-189,-5 7 0,-12 5 1,-8 9 536,-4-2 0,-3 10 0,3 16-85,4 15 1,-2 15 0,8 21 0,-1 5 73,0 3 0,-4 12 0,6 12 0,4 7 96,1 7 1,0-44 0,-1 2-1,0 5 1,1 2 0,0 2 0,1 1-123,0 2 0,1 1 0,1 0 0,0 0 0,0-1 0,0-2 0,1-3 0,1-2-29,1-5 0,1-2 0,8 27 0,10-19 1,0-21 215,0-18 1,-3-12 0,-2-14-1,-5-10 367,-2-10 1,-3-6-1,-7-9 1,0 4-206,0 1 1,-3 4 0,-6-4 0,-11 6-278,-6-1 0,-13 11 0,3-4 0,-3 8-119,3 1 0,-5 3 1,7 1-1,-3 3-71,1 4 1,10 2 0,-3 3-314,4 0 0,6 3 1,4 4-737,8 8 1204,5 4 0,2 3 0,0-1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8:58.965"/>
    </inkml:context>
    <inkml:brush xml:id="br0">
      <inkml:brushProperty name="width" value="0.08571" units="cm"/>
      <inkml:brushProperty name="height" value="0.08571" units="cm"/>
      <inkml:brushProperty name="color" value="#E71224"/>
    </inkml:brush>
  </inkml:definitions>
  <inkml:trace contextRef="#ctx0" brushRef="#br0">676 303 8231,'0'-12'869,"-3"2"0,-4 13 0,-5 4-577,0 8 1,-8 11 0,6 6 0,-5 2-263,-3 4 1,-2 11 0,-1 1 0,1-1-157,5-3 1,4-3 0,-2-1 0,3-4-568,-3-1 0,7-11 0,1 1-1844,-1-10 2537,8 2 0,-18-17 0,8 8 0</inkml:trace>
  <inkml:trace contextRef="#ctx0" brushRef="#br0" timeOffset="215">371 369 8223,'12'2'620,"-5"5"0,3 5 0,0 10 0,2 0-367,5 0 1,-5-1 0,2 4-1,6 1-217,6 3 0,-2 10 0,5-5 1,-4 0-674,-4-5 1,1 2 0,0-2-1,0-2 637,-1-3 0,1-2 0,0 0 0</inkml:trace>
  <inkml:trace contextRef="#ctx0" brushRef="#br0" timeOffset="531">262 194 8231,'-36'8'0,"2"1"207,2 3 1,3 3 0,8 7 0,-1 2 176,0 5 0,3 5 0,2 9 0,5 1-20,2-1 1,3 3 0,7 5 0,0 7-151,0 5 0,2-5 0,3 0 1,5 5-190,2 7 0,5-12 0,9-2 1,6-15-587,2-12 0,2-7 1,7-7-1,1-8-189,0-5 0,-3-11 1,-3-8-1,-1-8 750,1-4 0,3-9 0,3 4 0</inkml:trace>
  <inkml:trace contextRef="#ctx0" brushRef="#br0" timeOffset="716">915 129 8231,'10'12'85,"-5"7"1,7-4 0,-2 7 263,-6 7 1,6 5 0,0 9-1,-1 1 178,1-1 0,-3 11 0,-7 1 0,0 3-217,0 0 0,-7 5 0,-3 5 1,-2-5-788,-5 0 0,-2-3 0,-3 1 0,3-6 477,4-1 0,-14 6 0,5-4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9:05.397"/>
    </inkml:context>
    <inkml:brush xml:id="br0">
      <inkml:brushProperty name="width" value="0.08571" units="cm"/>
      <inkml:brushProperty name="height" value="0.08571" units="cm"/>
      <inkml:brushProperty name="color" value="#E71224"/>
    </inkml:brush>
  </inkml:definitions>
  <inkml:trace contextRef="#ctx0" brushRef="#br0">153 847 8064,'0'22'145,"0"0"0,0 2 0,0 5 651,0 7 0,0 15 0,0 7 0,0 5-542,0 3 0,2 9 0,3 4 0,2 4-599,-2-3 0,-3-1 1,-2-13-1,0-11-358,0-6 0,0-15-358,0-5 1,0-17 1060,0-12 0,-9-20 0,-3-13 0</inkml:trace>
  <inkml:trace contextRef="#ctx0" brushRef="#br0" timeOffset="250">22 717 8194,'22'-37'-9,"-1"1"1,1 2 317,0 8 0,2-1 0,3 20 0,2 2 306,-3 3 0,-1 2 0,-4 0 0,4 2-313,4 5 0,-5 5 1,5 13-1,-7 1-78,-8 3 0,3 3 1,-10-3-1,-2 7-276,-2 5 0,-6-5 0,-4 1 0,-8 1-347,-4 4 0,-3-6 1,-2 0-1,-3 0-270,-2-2 0,-7-10 1,5-11-1,-1-1 115,1 0 0,-5-7 1,6 2-1,4-7-648,2-7 1202,12 4 0,-8-26 0,8 5 0</inkml:trace>
  <inkml:trace contextRef="#ctx0" brushRef="#br0" timeOffset="550">915 281 8194,'-10'-12'-64,"-4"5"1,-6-3-1,-2 3 617,1 2 1,-1 5-1,0 7 1,0 8-52,1 4 0,-1 13 0,0 4 0,0 5-164,0 3 0,3 9 0,2 3 0,5 4-92,2 5 1,-4-4 0,7 14-1,2-5-358,2-5 0,6 3 0,2-20 0,7-6-506,7-11 1,-2-9 0,14-8 0,-2-6-1117,0-6 0,3-12 1734,-3-4 0,5-6 0,9-1 0</inkml:trace>
  <inkml:trace contextRef="#ctx0" brushRef="#br0" timeOffset="718">1132 564 8194,'22'0'792,"-7"-7"-274,-1 0 1,-9 2-142,2 12 1,-4 8 0,-3 11-1,-3 6-260,-4 2 0,2 2 1,-7 8-1,0-3-410,0-5 0,5 5 0,-8-5 0,1 6-764,2 1 0,-5-9 0,7-7 1057,-2-11 0,-3 14 0,-6-6 0</inkml:trace>
  <inkml:trace contextRef="#ctx0" brushRef="#br0" timeOffset="917">958 564 8194,'22'10'205,"0"2"86,0 0 0,-8 8 0,1-6 0,2 5-15,2 3 1,-5 0 0,1 0 0,2 0-299,2-1 0,3 8 0,0 0 0,-3-2-431,-4-3 0,4-4 0,-4-4-1169,4-1 1622,3 0 0,-10-3 0,-3-3 0</inkml:trace>
  <inkml:trace contextRef="#ctx0" brushRef="#br0" timeOffset="1117">1437 129 8194,'22'0'271,"0"9"0,0 8 0,-1 8 369,1 4 0,0 12 0,-3 2 0,-2 13-73,-2 7 1,-8 2 0,5 1 0,-2-1-165,-5 0 0,-3 8 0,-7-1 1,-7-1-589,-10-4 1,-7 3 0,0-2 0,-7-7-920,-5-6 1,5-14 0,2-14 1103,2-10 0,-6 2 0,4-7 0</inkml:trace>
  <inkml:trace contextRef="#ctx0" brushRef="#br0" timeOffset="1864">2461 564 8140,'-22'0'129,"0"-7"1,1 0-1,-1 2 397,0 3 0,-2 2 0,-3 0 1,-2 2 71,2 5 1,-4 5 0,2 10 0,0 2-230,-2 5 0,9 3 0,-2 6 0,7-1-251,0 1 1,7-4 0,3 0-1,4-2 26,3-6 0,3 3 0,4-7-279,8-10 0,4-7 0,3-7 0,2-6-309,5-6 0,-5-15 0,5-7 1,-5-6-177,-2-1 1,7-1 0,-2 1-1,-5-1 72,-6 1 0,-1-1 1,4 1-1,-2-3 178,-2-5 0,-10 5 0,4-7 0,-1 2 127,-1 0 1,0-7-1,-7 9 1,0 8 228,0 10 0,0 7 1,-2 4 252,-6 6 1,6 7-1,-5 14 1,2 10 491,-2 9 0,4 8 1,-4 12-1,5 3-186,2 1 1,0 4-1,0-6 1,0 5-243,0 3 1,7-5-1,0 4 1,-2-1-555,-3-6 0,6 8 1,-1-1-1,0 1-698,3-5 1,-8-8-1,5-4 1,-4-5 948,-3-3 0,10 8 0,2-5 0</inkml:trace>
  <inkml:trace contextRef="#ctx0" brushRef="#br0" timeOffset="2114">3092 368 9194,'0'22'556,"0"0"0,-9 0 1,-6 2-1,-2 2-327,3 3 1,-10 10-1,7-2 1,0 4-379,-3 2 1,1 3-1,-3 3 1,0-1-516,1-7 1,-1 0-1,2-12 1,4-2-1644,1-3 2307,10-2 0,-14-10 0,7-2 0</inkml:trace>
  <inkml:trace contextRef="#ctx0" brushRef="#br0" timeOffset="2299">2766 390 8206,'14'3'416,"1"4"1,-1-2-1,6 9 1,-3 3 242,-3 2 0,1 13 0,6 4 1,1 5-19,0 3 0,0-1 0,-1 1 0,4 0-408,4-1 1,-5 1 0,5-3 0,-5-5-685,-2-7 1,0-7 0,-1-8 450,1-6 0,0 4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9:26.445"/>
    </inkml:context>
    <inkml:brush xml:id="br0">
      <inkml:brushProperty name="width" value="0.08571" units="cm"/>
      <inkml:brushProperty name="height" value="0.08571" units="cm"/>
      <inkml:brushProperty name="color" value="#E71224"/>
    </inkml:brush>
  </inkml:definitions>
  <inkml:trace contextRef="#ctx0" brushRef="#br0">197 87 8156,'-20'-2'1069,"6"-5"1,-3 7-767,10 0 0,-8 9 0,8 16 0,2 4-135,3 7 1,-6 5-1,1 3 1,2 1-73,3 6 1,-5 5 0,-1 9 0,3 1-178,3-1 0,2-7 0,0-2 0,0-6-67,0-8 1,0-1 0,2-15 0,3-4-22,3-5 0,8-12 0,-1 2 195,4-4 0,3-6 1,0-2-1,0-4-164,-1-3 1,1 4 0,0-6 0,0-1-204,0 3 1,-1-5 0,1 8 340,0-4 0,0-1 0,-1-8 0</inkml:trace>
  <inkml:trace contextRef="#ctx0" brushRef="#br0" timeOffset="217">22 218 8060,'-12'-22'-40,"5"0"0,5 1 1,2-1 485,0 0 0,2 3 0,5 2-256,8 2 0,4 8 0,5-5 0,3 2-356,2 5 1,7-4-1,-4 1 1,2 4-227,4 1 0,-4 3 0,0 0 392,-2 0 0,-3 0 0,-8 0 0</inkml:trace>
  <inkml:trace contextRef="#ctx0" brushRef="#br0" timeOffset="401">88 436 7938,'-22'12'22,"3"0"146,4-5 1,8-4 0,14 4-11,8-5 0,11 1 0,6 2 0,2 2 42,4-2-200,3-3 0,3-2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20.025"/>
    </inkml:context>
    <inkml:brush xml:id="br0">
      <inkml:brushProperty name="width" value="0.08571" units="cm"/>
      <inkml:brushProperty name="height" value="0.08571" units="cm"/>
      <inkml:brushProperty name="color" value="#E71224"/>
    </inkml:brush>
  </inkml:definitions>
  <inkml:trace contextRef="#ctx0" brushRef="#br0">414 109 8290,'12'-22'51,"-2"1"1,-10-1 275,0 0 1,-3 10-1,-4 5 82,-8 4 0,-4 3 1,-5 0-1,-3 3-5,-2 4 1,-2 12 0,4 13 0,-2 2-79,2 4 1,-4 3-1,2 3 1,0 2-238,-3 5 0,11-3 1,-4 8-1,11-3-495,4-5 1,3-2 0,7-2 0,2-3-195,6-5 1,11-4 0,12-13 0,3-4-504,5-8 1,2-7-1,0-7 1103,-4-8 0,4-14 0,-7-5 0</inkml:trace>
  <inkml:trace contextRef="#ctx0" brushRef="#br0" timeOffset="316">479 327 8290,'10'-34'0,"4"5"0,3 2-80,-2-2 1,-6 5 0,-9-5 455,0 5 0,-9 5 0,-6 4 0,-4 8 281,-3 4 1,0 6-1,1 2 1,-1 7-114,0 7 0,0-2 0,0 12 0,3-5-404,5-2 0,-3 7 0,9 0 1,4 0-280,1 3 1,3-8 0,0 5-1,3-5-342,4-2 0,-2 0 0,9-1 0,3-1-102,2-6 0,-4-4 0,-1-10 0,3 0 334,3 0 0,-1-10 1,-2-4-1,-5-6 267,-2-1 1,4-1 0,-6 0 220,-4 0 0,1 3 553,3 4 1,-6 8-435,5 14 1,3 5 0,-3 10 0,-2 2-518,-3 5 1,6-4 0,1 6 0,1-2-928,0 0 1,7 0-1,-3-9-573,6-6 1659,1 5 0,1-16 0,0 7 0</inkml:trace>
  <inkml:trace contextRef="#ctx0" brushRef="#br0" timeOffset="600">784 218 8226,'12'22'420,"-5"0"1,3-1 0,-3 1 50,-2 0 0,-2 0 0,-3-1 0,0 1-192,0 0 0,7 0 0,0 0 0,-2-1-140,-3 1 0,-2 0 1,0 0 94,0-1 1,0-6-152,0-1 1,0-11 0,0-3-1,0-12-448,0-8 1,0-11 0,0-5-1,0-3 86,0 3 1,0-5 0,0 7-1,0 0 254,0 5 0,3 5 0,2 2 1,4 2 87,3 6 1,3 4 0,7 13 5,-1 4 1,-1 7-1,-3 15 1,-3 8-575,3 4 1,0 10 504,-2 0 0,4 9 0,-7-4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9:27.759"/>
    </inkml:context>
    <inkml:brush xml:id="br0">
      <inkml:brushProperty name="width" value="0.08571" units="cm"/>
      <inkml:brushProperty name="height" value="0.08571" units="cm"/>
      <inkml:brushProperty name="color" value="#E71224"/>
    </inkml:brush>
  </inkml:definitions>
  <inkml:trace contextRef="#ctx0" brushRef="#br0">87 415 7609,'0'-15'259,"0"1"-74,0 9 0,-7 5 1,0 14-1,2 8-67,3 7 1,2-2 0,0 9 0,0 5-46,0 8 1,-8 6-1,1 11 1,2-1-133,3 0 0,2 8 0,0 2 0,-3 0-78,-4 0 0,5-3 0,-6-9 0,6-5 77,2-7 1,0-7 0,0-8-7,0-7 1,0-12 63,0-2 1,0-13 43,0-2 1,10 0 0,4-7-38,6 4 1,-6 1 0,1-3 0,2-2-129,2 2 0,3-5 1,0 3-1,-1 0-760,1-3 883,0-2 0,0-10 0,-1 0 0</inkml:trace>
  <inkml:trace contextRef="#ctx0" brushRef="#br0" timeOffset="234">0 436 7802,'0'-21'-224,"10"1"0,4 6 224,6 7 0,2-6 0,-1 1 0</inkml:trace>
  <inkml:trace contextRef="#ctx0" brushRef="#br0" timeOffset="850">414 894 7713,'0'-22'-118,"0"7"1,2 1 0,3-3 428,3-2 0,6-3 1,-4-2-1,2-5-200,5-8 0,9-4 0,3-2 0,0-1-85,3 1 1,-8-3 0,5-3-1,-7-2-170,-8 3 1,3 2 0,-9 2 0,-4 3-98,-1 5 0,-13-3 0,-4 10 0,-6 5 99,-1 7 0,-1 7 0,0 13 0,0 4 104,0 8 1,1 14-1,-1 7 1,3 8 248,4 6 1,-2 8 0,7 15-1,1 9-77,-1 10 0,3 7 0,6-45 0,2 1 0,-1 1 0,0 0-108,0 2 1,0 0-1,0-3 1,0 1 0,0 1-1,2 0 1,2-5 0,2-3-27,16 38 0,-1-12 1,11-19-1,-3-12 104,0-13 0,2-16 1,-4-8 196,2-5 0,-2-11 0,-13-6 191,-7-4 0,-7-3 0,-7 0 1,-7 0-473,-6 1 1,-4 1 0,-2 3 0,-6 3-269,-2-3 1,0 5 0,-4 0-1,4 0-182,2 0 1,-6 4-1,4-6 1,0-1-121,5 3 0,7 0 1,5 7-1,3-2-370,-3 2 920,7 3 0,10-8 0,12-2 0</inkml:trace>
  <inkml:trace contextRef="#ctx0" brushRef="#br0" timeOffset="1068">479 1133 8037,'-9'-12'1166,"-1"0"-208,-4 5-412,4 4-421,10-6 0,10 16 0,6 0 0,9-2-716,4-3 1,7-2 590,-7 0 0,10 10 0,-5 2 0</inkml:trace>
  <inkml:trace contextRef="#ctx0" brushRef="#br0" timeOffset="1851">1459 284 8065,'-14'-15'-77,"-1"3"1,1 0-181,2 0 0,-5 5 0,7-5 450,-2 2 0,-3 3-37,-6 7 1,1 2 0,3 6-1,5 6 0,3 5 1,-6 6-1,5 4 1,-2 7 36,-5 5 0,5 3 0,0 2 0,2 4-7,6 9 0,1 3 0,3 4 1,0 1-15,0 6 1,0-5-1,3 4 1,1-6 18,4-8 0,16-5 0,-2-9 0,2-6-288,0-9 1,0-2 0,3-20 0,2 0-393,-2 3 0,-1-7 0,1 4 0,2-7-1677,-3-7 2166,-1-6 0,-4-8 0,1-1 0</inkml:trace>
  <inkml:trace contextRef="#ctx0" brushRef="#br0" timeOffset="2220">1917 284 7156,'0'15'589,"0"-1"0,-8 1 0,1 6 1,0 4-377,-3 4 1,0 0 0,-6 12-1,1 5-183,-2 0 1,5 9 0,-3 3 0,-1 5-257,-4 3 0,1-8 1,2-3-1,5-4-373,2-10 0,-4 0 0,6-12-532,3-2 1131,-7-3 0,0-12 0,-9-2 0</inkml:trace>
  <inkml:trace contextRef="#ctx0" brushRef="#br0" timeOffset="2486">1481 393 8065,'3'12'77,"4"-5"1,-5 5 0,8 3 309,0 4 0,2 3 0,9 0 0,1 2-154,0 5 0,9-2 0,6 9 0,4 3-236,2 2 0,1 10 1,0-1-1,-1 1-322,1 2 0,-11-7 0,-3 5 1,-6-2-343,-2 1 0,-3-13 0,-5 1 667,-6-4 0,4-10 0,0 8 0</inkml:trace>
  <inkml:trace contextRef="#ctx0" brushRef="#br0" timeOffset="2853">2047 1 8105,'22'10'-213,"-7"2"0,-1 9 0,3 4 712,2 4 1,3 7-1,2 15 1,3 7 14,2 5 1,0 5 0,-7 4 0,0 8-189,-1 5 0,-1 9 1,-6 0-1,-6 1-216,-6 2 0,-12-6 0,4-41 0,-2 0 0,-14 44-452,-7-9 1,2-10-1,-7-17 1,3-7-498,4-5 1,3-15 0,2-7-2135,1-7 2973,-1-12 0,0 5 0,0-10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9:31.946"/>
    </inkml:context>
    <inkml:brush xml:id="br0">
      <inkml:brushProperty name="width" value="0.08571" units="cm"/>
      <inkml:brushProperty name="height" value="0.08571" units="cm"/>
      <inkml:brushProperty name="color" value="#E71224"/>
    </inkml:brush>
  </inkml:definitions>
  <inkml:trace contextRef="#ctx0" brushRef="#br0">34 283 8079,'7'-21'-72,"0"-1"1,8 7 0,-5 1 0,-1-3 171,1-2 0,7-3 84,-3 0 0,6 0 1,2 0-154,-1 1 1,-6 6-1,-1 3 1,1 0-8,-3 0 1,7 7 0,-4-2-190,4 4 0,-4 6 0,-3 4 77,-2 8 0,4 6 1,-7 8-1,-2 8 61,-2 4 1,4 5 0,0 5-1,-2 9 48,-3 10 1,-2 0 0,3 10 0,2 3 40,2 1 0,0 6 0,-7 4 0,0-43 0,0 0-2,0 2 0,0 0 0,1 2 0,1-1 0,0 0 0,0-1 0,2-2 1,0-1-24,0 45 0,6-13 1,0-5-1,0-2-24,-1-5 1,6-12 0,-8-9 0,-2-10 135,-3-10 0,-2-5 0,0-2 155,0-1 1,-2-6 0,-5-3 39,-8-2 1,-7-3-1,-4-7 1,-6 0 22,-2 0 0,5 0 0,-7 0 0,-3 0-45,-2 0 1,5-3 0,2-1 0,0-4-9,0 4 0,15 1 0,-3 3-2389,3 0 2075,9 0 0,10 19 0,12 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4:44.832"/>
    </inkml:context>
    <inkml:brush xml:id="br0">
      <inkml:brushProperty name="width" value="0.08571" units="cm"/>
      <inkml:brushProperty name="height" value="0.08571" units="cm"/>
      <inkml:brushProperty name="color" value="#E71224"/>
    </inkml:brush>
  </inkml:definitions>
  <inkml:trace contextRef="#ctx0" brushRef="#br0">1 131 7318,'12'-12'800,"-2"2"0,-10 8-505,0-6 179,0 6 5,0-8-253,0 10 0,9 3-47,6 4 1,-3-5-56,3 6 0,-1-6 1,8 0-31,0 6 1,-1-6 0,1 5 2,0-4 0,0-3 0,0 0 0,-1 0-1,1 0 1,-7 0-1,-1 0 1,3 0-70,2 0 1,3 0 0,0 0 0,0 0-97,0 0 0,-6 0 1,4 0 55,4 0 0,3 0 1,-6 0-1,1 0-11,0 0 0,0-3 0,0-1-4,-1-4 1,1 1 0,0 7 23,0 0 1,-3-2-1,-2-3 1,-3-3 3,3 4 0,3 1 0,1 3-13,1 0 0,0 0 0,0 0 10,0 0 1,-1 0 0,1 0 0,0 0 1,0 0 0,-3-2 0,-2-3 0,-2-2 11,1 2 1,4 2 0,2 3-1,-1 0 30,1 0 0,0 0 1,0 0-5,-1 0 1,1 0 0,0 0-32,0 0 0,0 0 1,-1-2-1,1-3-6,0-2 0,0 0 0,2 4-10,5-4 0,-12 5 0,5-6 0,-3 6 5,0 2 0,3 0 1,0-3-1,0-1-13,-1-4 1,-6 1-1,-1 7 1,3 0 6,3 0 0,2 0 0,-1 0-20,1 0 0,-7 0 1,-1 0 23,3 0 0,2 0 1,3 0 8,0 0 0,0 0 0,0 0 5,-1 0 1,1 0-1,0 0-21,0 0 1,-1 0 0,1 0-1,0 0-114,0 0 0,-8 0 0,1 0 89,2 0 0,2 0 1,3 0-1,-3 3 41,-4 4 0,4-5 0,-4 5 15,4-4 1,3-3 0,0 0 36,-1 0 0,1 2 0,0 3 0,0 2-45,-1-2 1,1-2-1,0-3 1,0 0-38,-1 0 0,1 0 0,0 0 18,0 0 1,0 0-1,-1 0 1,1 2 48,0 5 0,0-4 1,-1 4-14,1-5 1,0-2 0,0 0 0,0 0 49,-1 0 0,-6 8 0,-1-1 0,3-2-31,3-3 0,1-2 0,1 0-60,0 0 0,0 7 1,0 1-1,-1-3 5,1-3 0,0-2 0,0 0 1,-1 0-5,1 0 0,0 7 0,0 1 0,0-4-38,-1-1 1,1-3 0,0 0 11,0 0 1,-1 0-1,1 0 1,0 2 58,0 5 0,0-4 1,-1 4-1,1-4 1,0-3 0,0 0 0,-1 2-24,1 5 1,0-4-1,0 4 1,0-5-49,-1-2 0,-6 0 1,-1 0-1,3 0 35,3 0 0,1 0 0,1 0 24,0 0 1,0 0 0,0 0 0,-1 0 40,1 0 1,0 0 0,0 0-37,-1 0 1,1-7 0,0 0 0,0 2-13,0 3 0,-1 2 0,1 0-4,0 0 0,0 0 0,-1 0 0,1 0-5,0 0 0,0 0 0,0-3 7,-1-4 0,1 4 0,0-4 0,0 5 5,-1 2 0,1 0 0,0-3 0,0-1 15,-1-4 1,1 1 0,0 7-23,0 0 1,0 0 0,-1 0 0,1 0-51,0 0 0,0 0 1,-1 0 6,1 0 0,0 0 0,0 0 45,0 0 0,-1 7 0,1 1 0,0-4-17,0-1 1,-8-3 0,1 0 0,2 0 30,2 0 1,3 0 0,0 0 0,-1 0 52,1 0 0,-7 0 0,-1 0 1,3 0-28,2 0 0,-4 0 0,-1 0 0,3 0 2,3 0 0,-6 0 0,1 0-1,2 0 0,2 0 1,3 0-57,0 0 1,-1 0 0,1 0-29,0 0 1,0 0 0,0 0 39,-1 0 1,1 0 0,0 0 1,0 0 0,-1 0 0,1 0 0,0 0 4,0 0 0,-8 0 0,1 0 0,2 0 5,2 0 0,-4 0 1,-1 0-1,3 0 13,2 0 1,-4 0 0,-1 0 0,3 0-16,3 0 0,-6 0 0,1 2 1,2 3-5,2 2 0,3 1 0,0-8-13,-1 0 1,1 0 0,0 0 0,0 0 51,0 0 1,-1 2-1,1 3 1,0 2 11,0-2 0,-1-3 0,1-2 0,0 0-53,0 0 1,-1 0 0,1 0 0,0 0-5,0 0 1,0 0 0,-1 0 0,1 0 40,0 0 0,0 0 1,2 0-1,3 0-71,2 0 0,0 0 0,-8 0 0,4 0 51,4 0 0,-5 0 1,5 0-1,-5 0-26,-2 0 1,7 0 0,0-2 0,-3-3 24,-1-2 1,4 0 0,0 7 0,-3-3 93,-1-4 0,-4 4 0,1-4 1,0 5-53,0 2 0,-1-7 1,1-1-1,0 3-49,0 3 0,0 0 1,-1-3-1,1-3 8,0 4 1,0 1 0,-1 3-105,1 0 0,0 0 1,0 0 72,0 0 0,-1 0 1,1 0 37,0 0 0,0 0 1,-1 0 51,1 0 1,-7 0-1,-1 0-3,3 0 0,3 0 0,1 0-37,1 0 0,-7 0 0,-1 0 22,3 0 0,2 0-21,3 0 1,-2 3 0,-4 1 0,-1 4-16,2-3 1,-5-3 0,3-2 0,-1 2 52,-2 6 0,8-6 0,-6 5-42,5-4 1,3-3 0,-2 2 0,-4 3-2,-1 2 0,0 1 0,6-8-26,1 0 1,0 0-1,0 2-12,-1 5 1,1-4 0,0 4 60,0-5 0,-1-2 78,1 0 0,0 0 1,-3 3 179,-4 4 0,4-5-137,-4 6 0,2-3 0,0-1 0,-3 4-49,3-4 0,-5-1 0,3-3-18,2 0 0,2 0 1,3 0-126,0 0 1,-1 0 0,1 0 0,0 0-94,0 0 0,-1-3 0,1-1 0,0-4 45,0 4 1,0-6-1,-1 3 1,1-1 20,0-1 0,0 6 0,2-4 0,2 5-60,4 2 1,-1-8 0,-8 1 0,1 2-66,0 3 0,7-5 0,0-1 210,-2 3 1,-3 3-1,-2 0 1,-1-3 91,1-3 0,-7 1 0,-1 7-202,3 0 1,2 0 30,3 0 1,-7 0-142,-1 0 1,-6 0-1,4 3 44,-3 4 0,1-5 127,-3 6 1,-2 1 125,10-1 0,-3 1 0,5-4-53,-3 2 0,-7 1 0,8-8-120,2 0 0,-5 7 1,2 0 57,3-2 1,-5-3 0,3-2-7,2 0 1,-5 8 32,3-1 1,-1 0 0,5-4 52,-4 4 1,4-5 35,-4 5 0,4-4-96,3-3 1,0 0 0,0 0-33,-1 0 1,-6 0-1,-1 0-35,3 0 0,3 0 0,1 0 28,1 0 0,0 0 0,0 0 1,-1 0 44,1 0 0,0 0 0,0 0-35,0 0 0,-1 0 1,1 0-1,0 0 5,0 0 0,-1 0 0,1 0 0,0-3 0,0-4 1,0 5 0,2-5-3,5 4 1,2 1 0,6-3 0,-8-2-17,-5 2 1,-2 2 0,-1 3-1,1 0-4,0 0 1,0 0 0,-1 0 0,1 0 1,0 0 0,0 0 0,0 0 0,-1 0 5,1 0 0,7 0 1,0 0 6,-2 0 1,-3 0-1,-2-2 1,0-3 14,-1-2 0,1 0 0,0 7 6,0 0 1,7-8 0,0 1-20,-3 2 0,-1 3 1,-1 2-1,2-3-51,3-4 0,0 5 1,-7-6-1,0 4 66,0-4 0,7 6 0,0-5 1,0 4 26,2 3 1,-6-7 0,6 0 0,-2 2 13,0 2 1,2 1 0,-4-3 0,2-2-27,-2 2 1,4 3 0,-2 2 0,-2 0-41,-3 0 1,5-8-1,3 1 1,-1 2 9,0 3 1,6 2 0,-8 0 0,0 0-15,2 0 0,-7 0 0,8 0 0,-3 0 20,0 0 1,0 0-1,-5 0 18,5 0 0,3 0 0,4 0 1,-7 0 54,-5 0 1,0 0 0,3 0-1,2 0 65,-2 0 1,-3 2-1,-2 3 1,-1 2-108,1-2 0,0-2 0,0-3 1,0 0-14,-1 0 0,1 7 0,0 0 0,0-2-52,-1-3 0,1-2 1,0 0-1,0 3 24,0 4 0,-1-4 1,1 4-1,0-5 46,0-2 0,-1 0 0,1 0 0,0 0-35,0 0 1,0 7 0,2 1 0,2-3-12,3-3 0,0-2 0,-7 0 0,0 0-15,0 0 1,7 0 0,0 0 0,-3 2-5,-1 6 1,-1-6 0,2 5-1,3-4 42,-2-3 0,0 0 0,-1 0 0,3 0 2,-2 0 0,0 0 0,-1 0 0,3 0 32,-2 0 0,-1 0 0,1 0 1,5 0-51,1 0 0,-6 0 1,2 0-1,-2 0 6,2 0 1,-5 0 0,5 0-1,-2 0 14,2 0 0,-5 0 0,5 0 0,-3 0 21,3 0 1,-4 0-1,4 0 1,-5 0-57,-2 0 0,7-7 0,0-1 0,-3 3-5,-1 3 1,-4-5 0,4-1 0,1 4 43,3 1 0,0 3 1,-7 0-1,0 0-12,0 0 1,7 0 0,0 0 0,-3 0-14,-2 0 1,-2 0-1,0 0 1,2 0-30,5 0 0,-5 0 0,5 0 0,-4 0 112,-4 0 1,1 0-1,0 0 1,0 0-43,0 0 1,2 0-1,2 0 1,3 0-30,-2 0 1,-3 0 0,0 0 0,3 0-23,2 0 1,0 7-1,-7 1 1,0-3-20,-1-3 0,8-2 1,0 0-1,1 0 11,1 0 1,-7 2 0,8 3 0,-3 3 73,0-4 1,2-1-1,-4-3 1,2 0 8,-3 0 0,6 0 0,-3 0 0,0 0-48,2 0 0,-6 0 0,4 0 0,-3 0 2,3 0 1,-5 2 0,8 3 0,-3 2-16,0-2 1,7-2 0,-7-1 0,0 3-193,3 2 1,-8 0 0,5-7 0,-5 0 196,-2 0 0,0 0 1,0 0-1,-1 0-33,1 0 1,0 0 0,0 0 0,-1 0 40,1 0 0,0 0 0,0 0 0,0 0 35,-1 0 1,1 0 0,0 0 0,0 0-69,-1 0 0,1 3 0,0 2 0,0 2-26,0-2 1,-1-3-1,1 1 1,0 1-64,0 4 0,-1-1 0,1-5 0,0 3 76,0 2 1,7 1 0,0-8 0,-3 0-70,-1 0 0,-1 7 1,2 0-1,3-2 29,-2-3 1,5-2-1,-3 0 1,-3 0 31,-2 0 0,1 0 0,1-2 0,3-3 49,-2-2 0,-1 0 0,1 7 0,2-3 67,-2-4 1,4 5-1,-2-6 1,0 6-72,3 2 1,-8-7 0,7-1 0,-2 4-30,0 1 0,8 3 0,-6 0 0,1 0-2,-1 0 0,5 0 0,-7 0 1,-2 0-14,-3 0 0,5 0 0,3 0 1,-1 0 197,1 0 1,4 0 0,-5 0 0,3 0-33,5 0 0,2 0 1,3 0-1,-1 0 55,1 0 1,-8 0 0,0 3-1,3 1 56,2 4 1,0-1 0,-4-7 0,-6 0 39,1 0 1,-1 2 0,5 3 0,-7 2-289,-4-2 0,-4-2 0,1-3-2053,0 0-1964,0 0 4031,-10 0 0,-3 9 0,-9 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4:48.247"/>
    </inkml:context>
    <inkml:brush xml:id="br0">
      <inkml:brushProperty name="width" value="0.08571" units="cm"/>
      <inkml:brushProperty name="height" value="0.08571" units="cm"/>
      <inkml:brushProperty name="color" value="#E71224"/>
    </inkml:brush>
  </inkml:definitions>
  <inkml:trace contextRef="#ctx0" brushRef="#br0">1 132 6515,'0'12'1536,"0"0"-1427,0-5 227,0-5-252,0 8 0,10-10-10,4 0 1,5 0-1,3 0-19,0 0 0,7 0 0,0 0 0,-2 0-54,-3 0 1,5 0 0,2 0-1,3-2 18,5-6 0,0 6 0,-1-5 0,-1 4 34,1 3 0,3-7 0,1 0 0,-4 2 12,-1 3 1,-4 2-1,6 0 1,-5 0-50,-2 0 1,4 0 0,-5 0 0,3 0-15,5 0 0,-8 0 1,1 0-1,-3 0 1,0 0 0,10 0 1,-6 0-1,4 0-10,-1 0 0,-7 0 0,7-3 1,3-2-3,2-2 1,3-7-1,-3 4 1,-2 0 47,-3 1 1,3-1-1,7 5 1,0-2-19,-5 2 1,-3-5 0,6 3 0,0 2-16,-1 3 0,1-6 1,-3 1-1,-3 2-9,-1 3 0,-1 2 0,5 0 0,-2 0-6,-3 0 1,-2 0 0,5 0 0,-3 0 1,3 0 0,-1 0 0,1 0 1,-2 0 2,1 0 1,3 0 0,3 2-1,-1 3 11,1 2 0,-3 3 1,-2-5-1,-3 2 51,3-2 1,2 5 0,3-1 0,-1 1-44,1 0 0,2 4 1,2-6-1,3-1 13,-3 2 1,-2-6 0,-2 7-1,-1-3 27,1 0 0,7 0 0,-1-4 0,-1 2-40,-3 2 1,7 0 0,3-7 0,-1 0-22,-4 0 1,2 0 0,-2 3 0,0 1 15,2 4 1,-7-1 0,5-7-1,-3 0 2,3 0 1,-2 0-1,6 0 1,1 0-15,0 0 1,-8 0 0,5 0 0,0 0-7,6 0 1,-4 0 0,1 0 0,-3 0 2,-5 0 1,1 0 0,-1 0 0,3 0 12,-3 0 1,1 0 0,-1 0 0,3 0 39,-3 0 1,-2 2 0,0 3 0,3 2 4,2-2 1,-1-2-1,-6-3 1,-1 0-42,1 0 0,2 0 0,2 0 0,3 0-26,-2 0 0,-3 0 1,-3 0-1,1 0-6,-1 0 1,1 0-1,-1 0 1,-2 0 4,-4 0 1,4 0-1,-5 0 1,5 0 1,3 0 1,-1 0 0,1 0 0,-3 0-3,-5 0 0,8 0 0,-3 0 1,5 0 4,-5 0 1,3 0 0,-8 0 0,5 2 6,3 5 1,-8-4-1,0 4 1,1-5-3,-3-2 1,7 0 0,-5 0-1,3 3 5,-3 4 0,5-4 0,-5 4 1,5-5-1,3-2 0,-8 3 1,1 2-1,1 2-2,3-2 1,-2 4-1,0-1 1,2-1 3,-2 2 0,-1-6 0,6 7 0,0-3 4,-1 0 1,-7 3-1,1-5 1,1 2-7,4-2 1,1-3 0,1-2 0,-3 0-3,-5 0 0,5 0 0,-4 0 0,4 0 19,2 0 1,1 0-1,-1 0 1,1 0-21,-1 0 0,-4 0 0,0 0 1,2 0 1,-2 0 1,-1 0 0,4 0 0,-4 0-5,-1 0 0,-4 3 0,6 1 1,-3 4-1,3-4 0,-5-1 1,2-1-1,1 3-19,-4 2 1,9 1-1,-6-8 1,5 2-5,3 5 1,-1-4-1,1 4 1,-1-5 19,1-2 0,-1 0 0,1-2 0,-1-3 75,1-2 0,0-3 0,-1 5 0,3-4 17,5-3 0,-12 7 0,4-2 0,-2 2-56,0-3 1,3 6 0,0-5 0,-1 4-38,1 3 1,-1-7 0,1 0-1,-1 2-9,1 3 1,-1 2-1,1 0 1,0 0-43,-1 0 0,1 0 0,-1 0 1,1 0 17,-1 0 0,1 0 0,-1-3 1,1-2 23,0-2 1,-3 0-1,-3 7 1,-1 0-19,1 0 0,3 0 0,1 0 0,-4 0-5,-1 0 1,-8 0 0,5 2 0,-1 3 29,1 2 0,0 3 0,5-5 1,-5 2 8,-3-2 1,8 5 0,-5-3 0,2 0-43,0 3 1,-7-8-1,8 8 1,1-3-3,4 0 0,-1 1 0,-3-8 0,-1 0 57,1 0 1,4 0 0,-1 0 0,-3 0 64,-1 0 0,-1-8 1,8 1-1,-1 2-6,1 3 1,-8-5-1,0-1 1,3 1-35,2-3 1,3 6-1,-1-8 1,1 2-44,-1 5 0,1-5 1,2 3-1,2 0-94,3-3 0,0 8 0,-8-6 0,1 4 125,-1-4 1,8 6 0,0-5 0,-3 2 41,-2-2 0,5 4 0,0-4 0,0 4-57,2 3 1,-7 0-1,5 0 1,-5 0 50,-3 0 1,1-7 0,0 0 0,-1 2-44,1 3 0,-3 2 0,-2 0 0,-3 0-40,3 0 1,-6 0-1,1 0 1,0 0 17,0 0 0,2 0 0,5 0 1,-2 0 3,-3 0 0,-7 0 1,5 0-1,0 0-37,0 0 1,2 0 0,6 0-1,-4 0 27,-1 0 0,-8 0 1,7 0-1,0 0 62,-2 0 1,5 0 0,-10 0 0,0 0 28,2 0 1,1 0 0,6 0 0,-4 0-55,-2 0 1,-1 0-1,-2 0 1,5 0 41,0 0 1,0 0-1,-8 0 1,6 0-1,2 0 0,-8 0 1,6-3-1,-3-2-64,0-2 1,10 0 0,-5 5-1,2-3-20,0-3 0,-7 1 0,7 7 0,1-2 2,-3-6 0,4 6 0,-6-5 0,-1 4 12,1 3 0,4 0 0,-5 0 1,1 0 78,-1 0 0,1 0 0,-6 0 1,6 0-73,2 0 0,-8 0 0,3 0 1,-4 0 19,-4 0 1,4 8 0,1-1-1,3-2-9,-2-3 0,-3-2 0,-2 0 0,0 0-4,-1 0 0,1 0 0,0 0 59,0 0 0,-1 0 0,1 3 0,0 1 28,0 4 0,7-1 1,0-7-1,-2 0 69,-3 0 1,5 7 0,0 0 0,0-2-61,2-2 1,-7 4 0,8 0-1,-3-2 60,0-3 1,7 6-1,-7-1 1,0-2 52,3-3 1,-8 6 0,5-1 0,-2-2 10,2-3 1,-5-2 0,5 2 0,-5 3-64,-2 3 1,0-1 0,-1-7-1475,1 0-770,0 0 2075,-10 0 0,-12 0 0,-12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1:02.635"/>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1:41.182"/>
    </inkml:context>
    <inkml:brush xml:id="br0">
      <inkml:brushProperty name="width" value="0.08571" units="cm"/>
      <inkml:brushProperty name="height" value="0.08571" units="cm"/>
      <inkml:brushProperty name="color" value="#E71224"/>
    </inkml:brush>
  </inkml:definitions>
  <inkml:trace contextRef="#ctx0" brushRef="#br0">325 1003 7976,'-10'-22'1133,"5"10"-526,-9 4 1,7 6 0,-5 4-174,2 6 0,-5 4 1,8 12-1,2 3-62,3 2 0,2 7 1,0-5-1,0 3-32,0 5 1,2-5 0,3 2 0,5 0-251,2-2 1,5 5 0,9-10 0,6-2-166,2-3 1,0-10 0,7-2 0,0-2-366,5-5 0,-5-3 1,-5-4-1,1-5-482,-4-8 0,-1-2 1,-10 0-1,-3 3 922,-4-3 0,4-12 0,-7-5 0</inkml:trace>
  <inkml:trace contextRef="#ctx0" brushRef="#br0" timeOffset="183">129 959 8169,'-36'0'0,"2"0"852,2 0-139,13-10 1,12 1-1,14-8-604,7 2 1,16 8-1,6-5 1,5 0-410,2 0 0,1-1 0,2-3 0,5 3-120,7 4 0,5-6 0,0 6 420,-5-4 0,14-1 0,-4-8 0</inkml:trace>
  <inkml:trace contextRef="#ctx0" brushRef="#br0" timeOffset="366">390 1133 8169,'-29'20'0,"0"-6"0,3-4 1357,1-1-1180,13-6 1,15 7 0,18-13 0,13-2-113,7-2 1,5-8-1,5 6 1,7-1-474,5 0 0,3-4 408,-1 7 0,0-10 0,1 5 0</inkml:trace>
  <inkml:trace contextRef="#ctx0" brushRef="#br0" timeOffset="866">1457 1307 8134,'12'-29'0,"-2"-2"-178,0-3 0,2-2 1,12-10-1,5-3 588,7-1 0,3-9 1,0 6-1,-5-2-23,-3-6 1,-4 1-1,-10 2 1,-5 7-406,-3 5 1,-4 12 0,-10 2-1,-4 6-276,-3 4 1,-3 5-1,-9 20 1,-3 4 90,-2 7 1,0 15-1,8 10 1,-1 7-19,0 5 1,7 17 0,3-1-1,0 8 15,0 8 1,7 1-1,-2 3 1,5 3 109,2 4 1,0 3-1,-1-45 1,2 0-1,1 47 76,5-2 0,13-12 0,11-13 0,3-9 299,5-12 1,-5-19 0,-1-25 0,-1-10 693,-5-11 1,-6-3 0,-6-19 0,-8-3-154,-5-2 0,-4 0 1,-8 2-1,-11 5-440,-13 3 1,-7-6-1,-3 8 1,-2 3-381,-5 1 0,5 6 1,-5 5-1,8 4-1021,7 0 1,4 8-2311,10-5 3331,10 4 0,12 13 0,12 2 0</inkml:trace>
  <inkml:trace contextRef="#ctx0" brushRef="#br0" timeOffset="1299">2742 807 8124,'0'-22'303,"7"0"0,3 3 342,2 4 0,-7 8-288,2 14 1,-4 5 0,-3 12-1,-3 3-164,-4 2 0,2 10 1,-7-3-1,0 5-291,0 3 0,5-1 0,-8 1 0,1-1-604,1 1 0,-3-3 0,8-5 0,1-7-364,-3-4 0,5-4 1066,-9 1 0,9-10 0,-5-2 0</inkml:trace>
  <inkml:trace contextRef="#ctx0" brushRef="#br0" timeOffset="1499">2503 872 8124,'0'-22'0,"0"0"-2,0 1 0,0 6 449,0 0 0,9 13 0,6 2 67,4 12 0,3 8 1,2 4-1,3 2-7,2 3 0,9 8 0,1-6 0,7 1-395,5-1 1,7 5-1,-7-7 1,0-2-626,2-3 0,-7-4 1,2-4-1,-9-3-365,-10-4 878,-5 8 0,-2-5 0,0 10 0</inkml:trace>
  <inkml:trace contextRef="#ctx0" brushRef="#br0" timeOffset="1899">2524 436 8055,'-21'0'95,"-1"8"0,0 1 0,3 3 243,4 5 1,-4 3 0,4 4-1,-2 5 73,3 7 1,-3 5 0,7 5-1,1 3-4,-1 1 1,3 11-1,7-1 1,0 8-96,0 5 1,9 7 0,6-8 0,4-2-236,3-2 1,2-5-1,5-5 1,7-7-337,6-5 1,1-19 0,1-8 0,-1-7-355,1-7 1,-3-5-1,-2-7 1,-6-10-318,-1-10 1,-3 0 929,-7-9 0,9-10 0,3-10 0</inkml:trace>
  <inkml:trace contextRef="#ctx0" brushRef="#br0" timeOffset="2115">3156 436 8055,'22'10'78,"-1"5"298,1 4 1,0 5 0,-3 3 0,-2 4 283,-2 3 1,-1 10 0,8 9 0,0 2-166,0 6 0,-3-5 1,-5 2-1,-4 2-329,0 3 0,-8 2 0,3-2 0,-10-2-767,-9-3 0,-6-17 0,-1 3 1,-1-8 600,0-10 0,0 3 0,1-16 0</inkml:trace>
  <inkml:trace contextRef="#ctx0" brushRef="#br0" timeOffset="2632">3526 327 8107,'10'-12'43,"-5"-7"1,7 4 117,-3-4 0,8-3 0,-2 3 0,4 2 140,3 3 0,7-1 0,2-4 1,3 2-38,5 2 0,-5 10 0,2-2 1,3 5-106,2 2 1,-5 12-1,-2 7 1,0 10-43,0 5 1,-7 10-1,2 9 1,-8 5-104,-6 10 0,4 2 0,-7 15 1,0 6 57,-4 6 0,1 2 1,-5-47-1,0 0 0,-2-1 1,0 0 144,0 1 0,-1 0 1,-1 45-1,0-3 0,0-7 5,0-7 0,0-5 0,0-14 0,0-10 998,0-15-678,-10-10 1,-2-13-1,-12-6-202,-5-5 1,2-2-1,-9 0 1,-3-2-411,-2-5 0,5 2 0,0-7 0,-3 0-674,-2-1 1,7 9 0,5-6 0,5 3-538,2-1 1,0-1 1280,0 1 0,0-4 0,1-9 0</inkml:trace>
  <inkml:trace contextRef="#ctx0" brushRef="#br0" timeOffset="3332">1218 175 8071,'-15'0'706,"1"0"1,9 2 0,-2 6 0,4 9-301,3 9 1,0 8-1,0 10 1,0 2-124,0 4 1,0 16 0,0 14 0,0 9-229,0-38 0,0 0 0,0-1 0,0 1 0,0 7 0,0 1 0,0-3 0,0 1-117,0 1 0,0 0 0,-1-2 1,0 0-1,-1 2 0,-1 0 1,-1-3-1,1-1-32,0-3 1,1-1 0,-1 37 0,3-14 0,0-8 176,0-7 1,3-16 0,4-21 264,8-11 0,4-8 0,3-2 0,0-2 58,-1-5 1,1 2 0,0-10-1,2-2-784,5-2 0,-5-3 1,5-2-1,-4-2-998,-4-4 1,1-6 0,-3 5 1375,-4-3 0,4-2 0,-7-8 0</inkml:trace>
  <inkml:trace contextRef="#ctx0" brushRef="#br0" timeOffset="3532">1196 197 8133,'0'-22'0,"0"0"693,0 0 1,2 1-1,6 1 1,6 3-463,6 3 0,9 9 1,2-5-1,3 3-300,5 0 0,11-3 69,8 3 0,5 4 0,3-6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1:45.598"/>
    </inkml:context>
    <inkml:brush xml:id="br0">
      <inkml:brushProperty name="width" value="0.08571" units="cm"/>
      <inkml:brushProperty name="height" value="0.08571" units="cm"/>
      <inkml:brushProperty name="color" value="#E71224"/>
    </inkml:brush>
  </inkml:definitions>
  <inkml:trace contextRef="#ctx0" brushRef="#br0">66 1827 12375,'25'0'0,"4"0"128,7 0 1,5 0-1,3 0 1,1 0-459,6 0 1,-5 0 0,5 0-1,-5 0-408,-2 0 1,-8-2 737,0-6 0,-9-4 0,4-10 0</inkml:trace>
  <inkml:trace contextRef="#ctx0" brushRef="#br0" timeOffset="199">1 1522 8230,'0'12'2152,"5"-2"-1851,9-10 0,3 0 0,22 0 0,7 0-193,10 0 0,9-2 0,5-3 0,5-5-337,3-2 0,-8 5 229,2-8 0,-4 1 0,-3-8 0</inkml:trace>
  <inkml:trace contextRef="#ctx0" brushRef="#br0" timeOffset="816">2440 324 8216,'-44'-55'-49,"1"-1"0,-1 10 0,1 0-166,-1 5 0,8 12 1,0 2-1,-1 11 524,3 8 0,1 11 0,6 11 0,-5 18-43,-1 14 0,-1 19 1,-3 17-1,8 10-139,16-42 0,2 2 0,3 5 0,2 2 1,-2 4-1,1 2 0,0 6 0,0 1 9,1 7 1,0 2 0,-3 7-1,1 3 1,3 3 0,2 0-1,0 3 1,-1 0-82,-1 0 1,0 2 0,4-30 0,0 1 0,-1-1 0,-2-1 0,0-1 0,-1-1-1,-1 28 1,0-2 196,0-3 0,0-4 0,4-11 0,-1-2 0,-1-2 0,-1 0 0,1-8 0,1-1-16,-1-4 0,0-2 0,-10 39 1,2-24-1,-5-9 211,-8-11 1,-4-6-1,0-8 1,-7-9-45,-5-10 1,5-8-1,-3-9 1,-5-2-937,-4-5 1,-3-8 0,8-14 0,2-7-360,4-5 0,-1-10 1,11-2-1,8 0-735,9-1 0,7 4 1627,3 6 0,-9-9 0,-3-3 0</inkml:trace>
  <inkml:trace contextRef="#ctx0" brushRef="#br0" timeOffset="1166">2135 2785 7947,'22'-19'0,"-3"2"259,-4 2 0,2 8 0,-8-5 529,3 2 1,-4 3 0,4 10-440,-3 4 1,-1 7 0,-8 15-1,-3 8-159,-4 4 1,2 2 0,-9 1-1,-3 2-140,-3 5 1,6-5 0,-1 7-1,-2-2-691,-2-1 1,-3 1 0,1-7-1,-1-1-2814,0 1 3455,0-10 0,-9 7 0,-3-7 0</inkml:trace>
  <inkml:trace contextRef="#ctx0" brushRef="#br0" timeOffset="1349">1874 2807 7522,'22'0'487,"-1"2"0,1 3 1,0 5 139,0 2 1,9 5-1,5 10 1,6 4-199,1 3 1,1 2-1,2 10 1,2 3-549,3 1 0,0 1 0,-10-7 0,-3-3-2429,-1-5 2548,-11 5 0,16-7 0,-9 10 0</inkml:trace>
  <inkml:trace contextRef="#ctx0" brushRef="#br0" timeOffset="2299">3050 1566 8173,'-15'-3'227,"3"-4"314,2-7 1,3-6-1,10-2-388,4 1 0,5-11 0,10-4 0,2-5-218,5-3 0,5-2 0,9-5 0,1-7-34,-1-5 0,1-2 1,0 2-1,-3 3-165,-5 2 0,-5 4 0,-11 1 1,-6 12 8,-6 7 1,-8 12 0,-8 10 0,-6 3 191,-6 4 0,-1 5 1,-4 9-1,-1 11 69,-3 6 0,-7 16 0,6-1 1,4 9 61,2 6 0,2 2 0,0 10 0,3 5 126,4 6 1,-2 8 0,10 8-1,4-45 1,1 1-157,1 2 1,0 1 0,0 4 0,2 0 0,0 0 0,0 0 0,2-2 0,1 0-210,3-3 1,1-2 0,11 33-1,3-18 1,-3-16 359,-4-11 1,4-20 0,-7-19 586,1-12 1,-4-14-1,-9-6 1,-2 1-393,-5-1 1,-6 1-1,-11 4 1,-5-2-583,-7 3 0,-5-3 0,-3 4 1,1 6-62,-1 0 1,1-1-1,1 1 1,4 4-123,1 8 1,11 5-1,-6 2 1,3 0-235,0 0 0,8 9 1,8 6-764,4 4 1378,1 3 0,18 0 0,2 0 0</inkml:trace>
  <inkml:trace contextRef="#ctx0" brushRef="#br0" timeOffset="2516">3812 1392 8098,'0'-22'753,"0"0"0,0 12 0,0 10-586,0 12 0,-7 10 0,-1 5 0,1 2-452,-3-3 0,8 6 0,-5-3 1,2 0-115,-2 2 0,4-6 0,-6 4 399,-1-5 0,7-2 0,-6-1 0</inkml:trace>
  <inkml:trace contextRef="#ctx0" brushRef="#br0" timeOffset="2683">3681 1392 8098,'15'-13'-284,"-1"6"1,3 5 498,3 2 0,1 0 0,1 0 0,0 0 221,0 0 0,7 9 0,2 6 1,1 4-484,-1 3 0,0 0 1,-4 0-1,2 2-230,-2 5 1,-5-5-1,-6 5 277,-1-5 0,-10-2 0,4 0 0</inkml:trace>
  <inkml:trace contextRef="#ctx0" brushRef="#br0" timeOffset="2966">3855 1021 8049,'-21'0'0,"-1"3"-18,0 4 1,0-2 0,1 9 0,-1 3 433,0 3 1,3 4-1,2 5 1,2 5-343,-2 0 0,5 7 0,0-5 1,2 8 211,6 6 1,1-1 0,3 6 0,3 1-136,4 0 0,-2-8 0,12 5 0,4-2-269,6 0 0,2-7 0,-7-11 0,2-4-559,5-9 1,-2-8-1,6-12 1,-1-2 676,-5-6 0,6-14 0,1-11 0</inkml:trace>
  <inkml:trace contextRef="#ctx0" brushRef="#br0" timeOffset="3132">4204 1065 8098,'12'24'287,"-2"3"0,-1 4 117,6 3 1,-3 10 0,0 6 0,-2 1 80,-5 2 0,4 3 0,-2 7 0,-2-3-438,-2-1 1,-11-11 0,-1 3 0,-3-5-792,-5-3 1,-3-2-1,-1-4 744,-1-8 0,-10-15 0,-2-4 0</inkml:trace>
  <inkml:trace contextRef="#ctx0" brushRef="#br0" timeOffset="3499">3768 1718 7458,'0'12'2527,"0"-4"-2333,0-16 1,0-4 0,0-12 0,3-3-43,4-2 0,-2-9 0,7 1 0,0-4-424,0-2 0,3-1 1,6 1-1,1-1-155,0 0 1,0 11 0,-3 3 0,-2 6 426,-2 3 0,-1-1 0,8 0 0</inkml:trace>
  <inkml:trace contextRef="#ctx0" brushRef="#br0" timeOffset="4099">4879 1479 8220,'0'31'176,"0"-7"0,0 8 0,0-1 475,0 5 0,0 13 0,0 4 0,2 3-290,6 4 0,-6 3 1,5 2-1,-2 3-619,2 5 0,-4-13 1,4 6-1,-5-6-535,-2-4 1,0-10 0,-2-15 792,-5-7 0,-5-7 0,-10-17 0</inkml:trace>
  <inkml:trace contextRef="#ctx0" brushRef="#br0" timeOffset="4332">4770 1370 8148,'22'-34'100,"0"2"0,-1 11 1,4 1 236,4 6 1,-5-3-1,5 10 1,-3 2 136,3 2 1,-4 6 0,6 4 0,-2 5-176,0 0 1,-7 8 0,-10-6 0,0 5-227,0 3 1,-7 0 0,2 0 0,-4 0-68,-3-1 1,-10 3-1,-7 3 1,-7 2-460,-5-2 1,-3-10 0,6-5-1,-6 0-789,-1 0 0,6-5 1242,-2 8 0,-5-10 0,0 4 0</inkml:trace>
  <inkml:trace contextRef="#ctx0" brushRef="#br0" timeOffset="4649">5619 891 8148,'-21'0'68,"-1"2"1,0 3 219,0 2 0,0 10 0,1-2 1,-1 4 467,0 3 1,0 7 0,3 2 0,2 6-323,2 9 0,3-3 1,-2 10-1,7-2-258,4 0 1,3 9 0,0-4 0,3 0-538,4-5 1,5-8-1,10-7 1,0-4-232,-1-1 0,1-16 1,0-1-1,0-9-1181,-1-5 0,4-2 1773,4-6 0,-5-13 0,7-13 0</inkml:trace>
  <inkml:trace contextRef="#ctx0" brushRef="#br0" timeOffset="4799">5881 1196 8148,'7'-15'0,"3"0"250,2-1 122,-8 6 1,6 10-1,-10 14 1,-2 8-24,-6 7 0,-1-2 1,-8 9-1,5 3-497,2 2 1,-4-5 0,4-2 0,0 0-659,1 0 806,-8-8 0,5 16 0,-10-8 0</inkml:trace>
  <inkml:trace contextRef="#ctx0" brushRef="#br0" timeOffset="4982">5772 1283 8272,'31'31'153,"-4"-7"0,7 5 0,0-4-140,-1-4 1,-6-6-1,4-3 1,-1 0-884,-1 0 0,0-7 870,-8 2 0,1-4 0,0-3 0</inkml:trace>
  <inkml:trace contextRef="#ctx0" brushRef="#br0" timeOffset="5199">6207 891 8148,'22'21'90,"-7"11"0,-1 4 0,3 5 219,2 3 1,1 7 0,-3-1 0,-5 1 218,-3 3 0,6-6 0,-8 8 0,-2-1-241,-3 1 0,-4-8 0,-8 3 0,-9-3-562,-8 3 1,-11-12 0,1 2 0,-1-7-425,1-7 0,-4-6 699,5-6 0,5-5 0,-1-10 0</inkml:trace>
  <inkml:trace contextRef="#ctx0" brushRef="#br0" timeOffset="5899">6991 1304 8313,'-29'-7'189,"0"0"1,-2-8 0,4 8 0,-2 2 322,2 3 1,-4 4 0,2 6 0,2 8-249,3 11 1,2-3 0,3 8 0,2-3-151,3 0 1,9 2 0,-3-4 0,6 2-268,2-2 0,0-3 1,2-2-1,6-3-37,6-5 1,6-2 0,1-7 0,1 3-216,0-4 1,0-11 0,-1-7 0,1-6-108,0-1 0,0-4 1,0-4-1,-1-7 127,1-5 1,0-3-1,-3 1 1,-2-1 316,-2 1 1,-3-11-1,5-6 1,-5-8 67,-2-4 0,-3-3 0,-7 4 0,0-1 0,0 2 0,0 14 0,0 12 143,0 13 1,-3 16-1,-1 11 1,-4 11 463,3 15 1,3 19 0,2 14 0,0 6 101,0 4 1,-2-4-1,-3 11 1,-3-4-270,4-3 0,1 1 0,3-1 0,0 0-408,0 1 1,0-3 0,0-5-1,0-7-734,0-5 1,7-5 0,3-5 0,2-9 701,5-11 0,12-6 0,5-10 0</inkml:trace>
  <inkml:trace contextRef="#ctx0" brushRef="#br0" timeOffset="6066">7645 956 8240,'-22'0'430,"7"2"1,1 6-1,-3 9-284,-3 9 0,-1 1 1,-1 9-1,0 3-247,0 2 1,1 3-1,-1 1 1,0 4-572,0 2 1,0-3 0,1-9 671,-1-3 0,0-9 0,0 4 0</inkml:trace>
  <inkml:trace contextRef="#ctx0" brushRef="#br0" timeOffset="6232">7340 1021 8051,'-12'3'265,"4"4"75,6 8 1,9 6 0,3 8 0,4 8-544,11 4 0,-1 2 0,12 1 0,3-1 203,2 1 0,12 9 0,3 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2:11.195"/>
    </inkml:context>
    <inkml:brush xml:id="br0">
      <inkml:brushProperty name="width" value="0.06" units="cm"/>
      <inkml:brushProperty name="height" value="0.06" units="cm"/>
      <inkml:brushProperty name="color" value="#004F8B"/>
    </inkml:brush>
  </inkml:definitions>
  <inkml:trace contextRef="#ctx0" brushRef="#br0">0 172 8091,'8'-21'0,"-1"-1"437,-2 0 1,0 0 0,-1 1 599,4-1 1,1 2-401,-1 6 0,-6 7 0,5 16 0,-4 11 32,-3 6 0,2 13 0,3-3 0,2 5-315,-2 3 1,-2 7 0,-1 0-1,3-1-388,2 4 1,0-8 0,-4 2-1,2-7-623,2-5 1,3-2 0,-6 3-1,4-6-1364,-4 1 0,1-16 2021,3 6 0,-6-5 0,8 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2:11.428"/>
    </inkml:context>
    <inkml:brush xml:id="br0">
      <inkml:brushProperty name="width" value="0.06" units="cm"/>
      <inkml:brushProperty name="height" value="0.06" units="cm"/>
      <inkml:brushProperty name="color" value="#004F8B"/>
    </inkml:brush>
  </inkml:definitions>
  <inkml:trace contextRef="#ctx0" brushRef="#br0">0 0 8091,'0'22'945,"0"-8"-442,0 1 1,10-3 0,7 2-81,9-6 1,8-6-1,12-2 1,5-2-26,7-6 0,15 4 0,7-8 1,7 2-159,7 5 1,-4-5-1,4 3 1,-5 2-654,-1 3 0,-13 2 0,-10 0 0,-12 0 413,-7 0 0,-12 0 0,-3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2:11.828"/>
    </inkml:context>
    <inkml:brush xml:id="br0">
      <inkml:brushProperty name="width" value="0.06" units="cm"/>
      <inkml:brushProperty name="height" value="0.06" units="cm"/>
      <inkml:brushProperty name="color" value="#004F8B"/>
    </inkml:brush>
  </inkml:definitions>
  <inkml:trace contextRef="#ctx0" brushRef="#br0">44 1 8553,'0'29'0,"0"2"487,0 3 1,0-5-1,0 7 1,0 3 65,0 2 0,0 0 1,0-2-1,0-3-312,0 3 0,3-7 0,2-3 1,2-5-298,-2-2 0,-3-8-88,-2 1 1,-2-13 0,-3-2 39,-2-12 0,-8-15 0,8-4 0,2-3-21,3-5 0,-6-2 0,1 0 0,2 2 126,3 3 1,4 9-1,3-2 1,5 5 247,2 2 1,-5 10 0,8 5-1,2 5 145,2 2 1,3 0-1,-1 4 1,4 9-156,4 8 1,-5 13-1,7-2 1,-2 1-642,0 6 1,0 2 0,-7 0 0,0-2 401,0-3 0,0 1 0,-1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40.025"/>
    </inkml:context>
    <inkml:brush xml:id="br0">
      <inkml:brushProperty name="width" value="0.08571" units="cm"/>
      <inkml:brushProperty name="height" value="0.08571" units="cm"/>
      <inkml:brushProperty name="color" value="#E71224"/>
    </inkml:brush>
  </inkml:definitions>
  <inkml:trace contextRef="#ctx0" brushRef="#br0">1 692 8368,'0'22'0,"0"0"164,0 0 1,0 2 0,0 5 0,2 5 335,5 0 1,-2 7 0,7-7 0,0 2-189,1 0 0,-1 1 0,2 4 0,-7-5-134,-4-7 1,-1-5 0,3-2 237,2 0 1,1-13-1,-8-11-360,0-17 0,-8-13 1,1-14-1,2-2-205,3-3 0,-5-9 0,-1-1 0,3-4-291,3-1 1,2-4-1,0 15 1,0-1-375,0 5 0,0-2 0,2 5 0,6 6 814,6 11 0,15-3 0,5 0 0</inkml:trace>
  <inkml:trace contextRef="#ctx0" brushRef="#br0" timeOffset="333">327 975 8188,'8'15'345,"-1"0"0,10-11 0,-3 4-298,6-6 0,4-12 1,3-4-1,2-6-124,-3-1 0,6-8 0,-1-3 0,1-2-14,-1-4 1,-2-4 0,-10-1 0,-4 2-198,-8 5 0,3-3 1,-3 10-1,-5 2 135,-6 3 1,-1 9 0,-10 3 0,-2 3 245,-2 4 0,-3 2 1,0 3-1,3 3 148,5 4 1,-6 5 0,8 12 0,-2 3 23,-1 2 0,8 10 0,-5-5 0,2 2 48,5 0 0,3 0 0,2 8 0,0 0-329,0-1 1,0 8 0,2-3 0,5-4-327,8-5 1,4-13-1,6 3 1,4-7-202,7-7 1,-2-6-1,0-9 1,-1-2 542,1-5 0,3-25 0,6-14 0</inkml:trace>
  <inkml:trace contextRef="#ctx0" brushRef="#br0" timeOffset="584">894 562 8218,'-29'-8'26,"-1"1"0,9-7 1,6 6 234,-2 4 0,8 4 0,1 7-91,6 7 1,2 6-1,0 4 1,2 3-13,6 2 0,-4 7 1,11-5-1,2 1-35,2-1 1,3 6-1,0-8 1,0 0 85,-1 2 0,-1-7 0,-3 5 0,-5-5 236,-3-2 0,-1 0 1,-8 0-174,0 0 0,-12-3 0,-8-5 0,-9-4-531,-5 0 0,5-5 0,-5 7 0,1 0-658,-1 0 0,7-5 1,-2 5-1,5-2 917,2-5 0,0 7 0,0 0 0</inkml:trace>
  <inkml:trace contextRef="#ctx0" brushRef="#br0" timeOffset="1198">1133 779 8098,'-10'-12'-267,"-2"-5"1378,-9 10 1,-1 5-820,0 16 1,10 1-1,5 16 1,4-2-119,3 0 0,0 8 0,0-8 0,0 0-287,0 2 1,7-7-1,3 3 1,2-8-79,5-4 0,3-10 1,1 2-153,1-5 1,0-2 0,0-2 108,-1-5 1,-1-5 0,-3-10-1,-5 0 46,-3 0 1,1 0 0,-5 1-1,2-1-24,-2 0 0,-2 0 390,-3 1 1,0 6 589,0 1 0,0 11 0,0 3-332,0 12 0,0 8 1,0 1-1,0 4-176,0 4 0,0-5 0,0 5 1,2-5-368,5-2 1,-2 0-1,7-1 1,0 1-122,0 0 0,3-10 1,7-5-1,-1-4-60,1-3 0,0 0 1,0-3-1,0-4-5,-1-8 0,1-11 0,0-6 0,-3-1 142,-4-6 1,4-2 0,-7-3-1,0-2 122,-4-5 0,1 3 1,-2-8-1,-2 1-63,-2-1 0,-6-2 0,-2-7 1,-4-1-329,-3 1 1,-3 2-1,-7 3 1,1 4 86,-1 3 0,2 4 1,4 15 398,1 13 0,3 13 173,-3 23 1,6 9-1,6 22 1,-2 2 240,-2 3 0,0 15 1,7-6-1,0 1 38,0 1 0,0 1 0,2 3 0,3-1-250,2 0 0,8-7 1,-5-2-1,2-3-319,5-4 1,4 2 0,6-8 0,2-9-576,-2-7 0,-1-15 0,1-5 626,2-5 0,10-11 0,-5-3 0</inkml:trace>
  <inkml:trace contextRef="#ctx0" brushRef="#br0" timeOffset="1415">2135 17 8218,'0'44'-105,"0"-1"0,0 1 191,0 0 0,2-1 1,3 3-1,2 5 530,-2 7 0,-2-2 0,-1 2 1,3 2-419,2 3 1,0 2-1,-7 1 1,0-1-778,0 0 1,8-9-1,-1-5 1,-2-8 578,-3-6 0,8-6 0,2-9 0</inkml:trace>
  <inkml:trace contextRef="#ctx0" brushRef="#br0" timeOffset="1602">1961 518 8337,'9'-12'-279,"-4"-5"0,10 10 0,2 2 262,2 3 1,5-6 0,5 1-1,7 2-63,6 3 0,1 2 0,1 0 0,2 0-44,4 0 1,-11 0 0,5 0 123,-3 0 0,10-10 0,4-2 0</inkml:trace>
  <inkml:trace contextRef="#ctx0" brushRef="#br0" timeOffset="1853">2723 322 7484,'12'-9'-115,"5"-4"607,-10-8 0,-9 9 0,-13 4 0,-4 6-136,-3 2 0,0 2 0,-2 6 0,-3 6-192,-2 5 1,0 3 0,8 0 0,1 2-203,6 5 1,2-2-1,7 9 1,-3 0-108,4-2 1,4 7 0,7-4 0,7 4 334,6 2 0,9-1 0,0-4 1,0-4 97,2-2 1,-6-1-1,4-7 1,-8 0 587,-6-4 1,2-3 0,-12 4-295,-8 1 0,-14-10 0,-17-4 0,-4-6-862,-8-2 0,-5 0 0,3 2 0,-3 3-892,2 3 0,11 1 1,4-4 1171,2 2 0,-6 20 0,4-3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2:17.978"/>
    </inkml:context>
    <inkml:brush xml:id="br0">
      <inkml:brushProperty name="width" value="0.06" units="cm"/>
      <inkml:brushProperty name="height" value="0.06" units="cm"/>
      <inkml:brushProperty name="color" value="#004F8B"/>
    </inkml:brush>
  </inkml:definitions>
  <inkml:trace contextRef="#ctx0" brushRef="#br0">0 739 8083,'0'-15'0,"0"1"944,0-3 0,0 5-567,0-3 1,3 10 0,4-2-6,7 5 0,8 2 0,7 0 0,10 0-111,9 0 0,10 0 0,17 0 0,10-3-160,7-4 1,-37 6 0,1 0 0,-1-3-1,-1 0 1,2 2 0,0 0-153,-1-2 1,1 0 0,-3 3-1,0 0 1,47-6 0,-16 2-426,-16-2 1,-12 4 0,-15-4 0,-5 4-2934,-7 3 3409,-14 0 0,-6 0 0,-9 0 0</inkml:trace>
  <inkml:trace contextRef="#ctx0" brushRef="#br0" timeOffset="416">283 891 8083,'-21'3'0,"-1"2"1399,0 2-1161,10 0 0,12-7 0,17 0 0,7-2 81,5-6 1,10 6 0,-3-8 0,5 3-287,3 0 1,-3 0 0,-2 7-1,-6 0-24,-1 0 0,-3 0 1,-7 0-1,0 2-214,-1 5 0,-9 5 0,-4 10 0,-6 0 80,-2 0 1,-19 9 0,-10 5-1,-10 6 124,-5 1 0,-9 8 0,-2 0 0,-4-1-13,1 4 0,8-8 0,-6 5 0,5-8 286,10-7 0,10-11-159,16-11 1,8-9 0,16 2 0,11-4 197,6-3 0,20-3 0,0-2 0,8-4 132,6-3 1,3 7-1,5-5 1,4 3-104,8 0 1,5-3-1,2 5 1,0-2-319,0 2 0,-7 0 0,-3 0 0,-4-2-716,-10 2 0,-7 3 0,-15 2-767,-5 0 0,-14 2 1461,-15 5 0,-14 5 0,-5 10 0</inkml:trace>
  <inkml:trace contextRef="#ctx0" brushRef="#br0" timeOffset="783">196 2307 7692,'-7'14'1657,"0"1"0,-8-8-343,8 8 1,0-1-1078,7 8 1,2-8 0,5-2 0,8 1-472,4-1 0,3-7 0,2 2 0,3-5-612,2-2 0,0 0 0,-7 0 0,-1 0 846,1 0 0,10 0 0,2 0 0</inkml:trace>
  <inkml:trace contextRef="#ctx0" brushRef="#br0" timeOffset="916">240 2133 8083,'-34'-8'0,"5"-1"1291,5-3 1,2-1-1245,0-1 1,12-3-1117,10 10 0,3-1 1069,11 8 0,1-9 0,7-3 0</inkml:trace>
  <inkml:trace contextRef="#ctx0" brushRef="#br0" timeOffset="1200">523 2416 9327,'-12'0'1190,"5"0"1,14 0-1,7 0-1408,6 0 1,1 0 0,4 0 0,1 0-2066,3 0 2283,10 0 0,-15-10 0,8-2 0</inkml:trace>
  <inkml:trace contextRef="#ctx0" brushRef="#br0" timeOffset="1383">828 2263 8038,'-32'10'-544,"1"-8"0,-5 8 0,7-3 897,4 0 1,4 1 0,-1-8 0,0 0-167,0 0 1,0 0-188,1 0 0,-1 0 0,0 0 0</inkml:trace>
  <inkml:trace contextRef="#ctx0" brushRef="#br0" timeOffset="1616">1024 2067 11729,'0'22'1324,"2"0"-1276,5 0 0,-4-1 0,4 1 0,-4 0-978,-3 0 0,7-1 930,0 1 0,0 10 0,-7 2 0</inkml:trace>
  <inkml:trace contextRef="#ctx0" brushRef="#br0" timeOffset="2216">741 86 8027,'0'21'0,"0"1"123,0 0 1,0 0-1,0-1 1,0 4 428,0 4 0,0-5 0,0 5 0,0-2-249,0 2 1,0-5 0,0 5 0,0-5 2,0-2 1,-3-3 0,-2-2-74,-2-2 0,-3-11 0,6 1-291,-4-10 1,-6-7-1,7-12 1,2-5-278,2-7 0,3-5 0,0-3 0,3 1-68,4-1 0,-2 0 0,9 3 0,1 5 300,-3 7 1,5 5-1,-7 2 1,2 3 293,5 4 0,2 8 1,3 14-1,0 10-149,-1 10 1,1 9-1,0 12 1,0 6-818,-1 1 775,1-6 0,0 14 0,0-8 0</inkml:trace>
  <inkml:trace contextRef="#ctx0" brushRef="#br0" timeOffset="3000">2091 1000 7931,'12'10'616,"0"-8"-48,-5 6 1,5-8 0,10-8 0,2-6-277,5-6 1,-2-9 0,9-2-1,1-3-287,-4-5 0,1-9 0,-10-3 1,1 3-52,-6 2 1,-12 0 0,1-3 0,-6 1-315,-2 7 1,-10 0-1,-4 12 1,-8 2 82,-7 3 0,2 12 1,-9 5-1,0 7 273,2 7 0,-7 15 0,7 16 0,-2 8 232,-1 5 0,11 17 0,-3 0 0,7 7 127,7 7 0,-2 10 1,10 5-1,2 2-324,4-47 1,0 0-1,1 1 1,0 0-1,1 2 1,0-1-1,2 0 1,2-1-281,1-2 1,2-1-1,14 37 1,4-16-1,6-13 472,2-15 1,-8-19-1,3-16 1,-2-6 435,2-2 0,-12-17 0,5-7 0,-5-8-182,-5-6 0,-2-1 0,-10 0 0,-3 3-482,-4-3 0,-5-2 0,-12 0 1,-3 2-278,-2 3 1,-10 7 0,5-5 0,-2 0 35,0 0 0,9 10 0,-2 0 0,5 9-51,2 6 1,0 1 0,3 11 0,4 4 158,8 8 0,2 11 1,1 6-1,-4 2-235,3 4 0,3-6 0,2-1 0,2-2-467,6 0 0,4 0 1,10-9 839,-1-6 0,11 6 0,2-8 0</inkml:trace>
  <inkml:trace contextRef="#ctx0" brushRef="#br0" timeOffset="3383">3180 804 8050,'0'-12'466,"-3"2"1,-2 13 0,-2 4-299,2 8 0,-4 4 0,-1 3 1,0 2-190,1 5 1,-6-5 0,5 8 0,1-3-302,-1 0 1,-5 7 0,8-5 0,0 1 321,-3-1 0,-2-2 0,-10-7 0</inkml:trace>
  <inkml:trace contextRef="#ctx0" brushRef="#br0" timeOffset="3549">2940 870 8050,'22'0'-502,"0"0"1,-1 0 1093,1 0 1,2 7 0,3 2-1,2 4-323,-2 3 0,6 4 0,4 2 0,4-1-147,2 1 1,-6 0-1,-1 0 1,0 0-234,-2-1 111,-2 1 0,-1 0 0,3 0 0</inkml:trace>
  <inkml:trace contextRef="#ctx0" brushRef="#br0" timeOffset="3983">3615 1087 8075,'0'15'-1244,"0"-1"1750,0 3 0,0 3 1,3-1-1,1-2 279,4-3 1,1 1 0,-4 7-235,2-1 0,3-6 0,-3 0-147,8 1 1,4 4-1,3 2-635,0-1 0,0-6 1,-1-3-1,1-2-567,0-5 1,-8-3 0,1-2 797,2 0 0,2 0 0,3 0 0</inkml:trace>
  <inkml:trace contextRef="#ctx0" brushRef="#br0" timeOffset="4149">3811 957 7999,'-14'0'667,"-1"0"1,10-3 0,-4-2-299,-1-2-881,7 0 512,-6 7 0,9 0 0,0 0 0</inkml:trace>
  <inkml:trace contextRef="#ctx0" brushRef="#br0" timeOffset="4583">2940 390 7992,'-22'3'72,"1"4"244,-1 8 1,0 4 0,0 3 0,0 2 270,1 5 1,-1-2-1,2 11 1,4 8-175,1 10 0,8 7 1,-5 2-1,2 1-8,5-1 1,12 10 0,8 2 0,7 3-284,7 0 1,-3-7 0,11 4 0,1 0-609,4 1 1,-6-18 0,0-4 0,3-15-283,2-12 0,10-14 0,0-8 0,-1-9-200,4-13 1,-8-9 967,4-20 0,-4 1 0,-2-1 0</inkml:trace>
  <inkml:trace contextRef="#ctx0" brushRef="#br0" timeOffset="4783">3920 194 7992,'31'22'177,"-6"0"1,6 0-1,-2 2 295,0 5 1,10 5 0,-3 12-1,3 5-24,-3 7 1,3 7 0,-10 5-1,-2 5-13,-3 3 1,-10-1-1,-2 3 1,-2-5-434,-5 0 0,-12-5 0,-8 10 0,-7 0-431,-7-3 429,5 8 0,-27-17 0,5 7 0</inkml:trace>
  <inkml:trace contextRef="#ctx0" brushRef="#br0" timeOffset="5249">4813 1305 9689,'22'0'835,"-1"0"0,4 0 0,4 0-520,7 0 0,5 0 0,3 0 0,-1 0-487,1 0 0,-1 0 1,-2 0-1,-4 0-2568,-8 0 2740,-5 0 0,-2-10 0,-1-2 0</inkml:trace>
  <inkml:trace contextRef="#ctx0" brushRef="#br0" timeOffset="5449">4965 1044 8471,'10'14'1586,"4"-2"-1028,6-2 0,4-3 0,5-7 1,7 0 98,5 0 0,3 0 0,0 0 0,-1 0-756,1 0 0,-1 0 1,-2-2-1,-4-3 99,-8-2 0,5-10 0,-1 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2:36.143"/>
    </inkml:context>
    <inkml:brush xml:id="br0">
      <inkml:brushProperty name="width" value="0.08571" units="cm"/>
      <inkml:brushProperty name="height" value="0.08571" units="cm"/>
      <inkml:brushProperty name="color" value="#E71224"/>
    </inkml:brush>
  </inkml:definitions>
  <inkml:trace contextRef="#ctx0" brushRef="#br0">22 260 8054,'-12'0'2541,"2"0"-1567,10 0 1,0 9-416,0 6 0,0 4-274,0 3 1,0 0 211,0 0-651,0-1 1,0-11-111,0-10 1,0-10-1,0-11 1,0-4-100,0-4 1,0-4-1,3-9 1,4 4 112,7 1 1,6 3 0,2-2-1,2 7 197,5 5 0,-5 5 0,5 4 126,-5 8 1,-2 17 0,0 9 0,-3 10 72,-4 5 0,-3 2 1,-7 8-1,4-1-410,3 1 1,-7-10-1,5-3 1,-3-2-895,0 0 0,10 0 1158,-2-7 0,4 0 0,3 0 0</inkml:trace>
  <inkml:trace contextRef="#ctx0" brushRef="#br0" timeOffset="383">523 347 8006,'2'-12'838,"5"4"1,6-1 0,11 2-1,5 2-307,7 2 0,8 3 1,4 0-1,3 0-386,-3 0 1,5 0-1,-2 0 1,-2 0-609,-3 0 1,-10 0 0,-2 0-536,-3 0 0,-9 3-232,-7 4 0,-13 3 1,-2 4 1229,-12-7 0,2 6 0,-19-11 0,5 8 0</inkml:trace>
  <inkml:trace contextRef="#ctx0" brushRef="#br0" timeOffset="683">980 282 8179,'-14'-10'-137,"-1"-5"0,8 3 685,-8-2 0,10 6 441,-2-6-653,5 9 1,4-5-1,5 10-57,8 0 1,4 0-1,3 0 1,2 0 18,5 0 1,-4 0-1,4 0 1,-5 0-127,-2 0 1,-1 0-1,1 0 1,0 3-140,0 4 1,-1-4-104,1 4 0,-2-2-229,-6 2 0,-4-2 452,-10 9 0,-3-2 0,-4 5 1,-7-2 114,-6 2 0,-2-5 0,1 2 0,-1 3-310,0 3 1,0-6 0,3 1 0,2-1-603,3-2 0,6 5 0,-4-7-2188,2 2 2832,3-7 0,7 5 0,0-10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2:38.195"/>
    </inkml:context>
    <inkml:brush xml:id="br0">
      <inkml:brushProperty name="width" value="0.08571" units="cm"/>
      <inkml:brushProperty name="height" value="0.08571" units="cm"/>
      <inkml:brushProperty name="color" value="#E71224"/>
    </inkml:brush>
  </inkml:definitions>
  <inkml:trace contextRef="#ctx0" brushRef="#br0">371 283 7491,'-10'-21'-333,"0"-1"0,-7 3 0,3 2 1346,-3 2 0,-2 10 0,-3-2-496,0 5 1,0 2 0,-2 2 0,-3 5-182,-2 8 0,5 11 0,7 6 0,-2 2-2,2 4 1,3 4 0,-3 1-1,4 3-195,4 5 1,2-8 0,7 3 0,2-9-167,5-6 0,5-2 1,13-9-1,1-6 53,3-7 1,7-7-1,-7-7 1,1-7 75,1-6 1,-7-4 0,3-5 0,-8-5-153,-4 0 0,-8-7 1,5 5-1,-2-5-100,-5-3 0,-3 8 0,-2-1 0,0-1 17,0-3 1,-2 4 0,-6 3-1,-4 3-145,0 4 1,-5 10 0,7 5-369,-2 3 1,8 4 229,-4 12 0,6-2 0,2 9 0,0 3 39,0 3 1,0-6-1,0 1 259,0 2 0,0-5 280,0 2 1,7-6 0,3 4 398,2-3 1,2-1 85,8-8 1,0 0 755,0 0-849,-10 0 0,-2 9 0,-10 8 0,-3 7-5,-4 5 1,-3 10 0,-7 0 0,5 7-340,2 5 1,1 7 0,4-10-1,-2-4-188,2-6 1,5-11 0,7 2-1,8-7-4,4-8 0,3-6 1,2-18-1,3-12-123,2-12 1,2-7-1,-7-5 1,0-2 32,-4-3 0,-13-2 0,0 4 0,-4-1-92,-3 1 1,-3 6 0,-6 4-1,-11 5-228,-6 3 0,-11-6 0,6 8 0,-1 3-413,1 1 0,2 4 805,7-1 0,0 0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5:38.5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 82 12890,'-25'44'-984,"6"-1"426,19 1 531,10-10-14,2-3 5,10-28 1,-3-27 53,-5-34 1,6 9 211,-6-9 173,-4 24 48,9-17 1,-16 44-211,4 14 1,-5 44-119,-2 44 1,0-1-76,0 0-531,10-14 67,12-15 1,12-52 285,9-35 1,-9-31 0,-5-20 44,-5 3 0,-12 9 195,-4 3 111,-6 10 0,-7 14 205,-9 34 1,-1 19-15,-14 47 1,5 4-209,2 17 0,10-2-177,5-6-872,5-13 494,31-23 1,2-43 157,20-29 1,-12-19 123,-25-17 1,3-1 697,-10 1 108,1 19-246,-8 5 1,0 53-66,0 24 1,2 1-404,5 21-515,-4-25 0,35 1-492,6-34 801,-5-14 0,11-39 1,-16-3-1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5:54.4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368 748 12368,'-34'65'-328,"5"1"0,15-1 510,7 0 34,14-9-136,15-3 0,19-38-28,10-30 1,-10-33 0,-15-44-50,-9 0 0,0 10 1,-9-10-26,-4 2 0,-1 13 208,-3-17 0,-20 21 107,-9 0 0,-17 42 0,-4 41-90,1 36 1,11 16-1,4 21 1,2 4-31,6 5 0,4 2 1,5-7-1,5-2-107,2-5 1,3 4-193,7-4 1,14-19-84,15-18 1,5-33-1,15-39 132,-11-19 0,1-6 1,-12-4-1,-6-2-97,-4-3 0,-5-2 0,3-3 141,-8-5 0,3-9 1,-5-8 59,-8 6 1,-9 21 214,-17 5 0,-7 34-122,-15 24 1,12 26 0,-2 35-45,7 11 0,5 6 0,8-13 1,-1 3 35,0 4 0,-2 1 0,-3 9-6,-2 0 1,10-16-298,12-15 1,26-32 0,15-7 10,12-26 1,5-20-1,-5-17 1,2-7-42,3-5 0,0-5 1,-10-4-1,-3-8 72,-1-5 1,-11-2-1,1 0 1,-10 0 155,-10 0 0,-4 9 0,-6 3 198,-4 0 0,-10 29 59,-19 10 1,-10 33 0,-17 33-20,5 18 1,12 8 0,9 6 0,1 9-93,2 4 0,3 2 0,9 5 0,0-4-84,0-3 0,10 5 0,8-5-141,8 2 0,23-16-256,24-3 0,24-34 0,19-24 82,-9-24 0,-5-15 0,-29-5 0,-3-2-82,-2-4 0,-10-4 0,-2-6 108,-2 2 1,-6-10 369,-11-12 1,-13 20 78,-24 16 0,-4 25 98,-25 33 1,0 27 0,8 30-52,9 11 0,7-17 0,8 10-178,4-2 0,5-13-129,10 13 1,20-13-1,11 3-126,15-17 1,7-22 0,13-21-47,2-15 0,-3-8 0,-22-21 0,-1-7-44,-6-5 0,3 2 1,-8-12 145,3-12 1,-10 12 135,-2-17 40,-10 25 0,-41 11 1,-10 44 169,-4 34 1,-8 14 0,17 10 0,-2 0 81,-1-2 1,11 7 0,-3-5 55,5 5 0,4 19-353,6 5 1,11-7-471,25-15 0,9-31 194,35-26 0,-8-40 0,7-21 0,-12-5 28,-7-5 0,-4-7 1,-4-3-1,-4 3 85,-2 2 0,-3-2 191,-8-10 1,-4 10 207,-9-10 0,-16 41 61,-28 25 1,5 33 0,-15 30-1,4 14 1,4 12 0,11 0-112,-2 4 1,3 1-1,9-9-68,2 8 1,15-13-348,7 14 0,37-27 0,31-5-47,7-21 0,-2-20 0,-20-21 0,-4-16 0,-3-8 0,-2-15 0,-7-8 0,-1-7-82,1-4 0,-10-1 0,-5 8 138,-5-1 0,-5-16 431,-4-5 250,-15 15 1,-32 33-165,-18 39 1,-1 36 0,0 34 134,5 13 0,12-6-204,5 17 1,7-2-382,13-41 0,4 0 1,17 36-1,24-22-205,17-19 0,8-19 0,4-37 82,3-12 0,0-9 0,-20-15 0,0-5 3,-6-7 0,1-7 0,-7-10 154,6-12 0,-9 7 0,-6-5 296,-10 8 0,-10 19 110,-14 7 1,-12 29 173,-25 0 1,10 39-1,-24 27 1,15 28-325,16-22 0,3 2 1,4-5-1,3 0 1,-9 43-105,9-8 1,12-19-392,20 2 0,21-9 0,27-8 0,7-19 0,-5-16 0,-4-26 82,7-16 0,-20-4 0,3-18 0,-10 2 25,-7-1 1,-3 1 0,-9-11 300,0-8 1,-10 10-1,-5-7 365,-4 2 1,-18 26 45,-14 8 1,-7 17-165,-22 12 1,9 22 0,1 34-71,9 7 0,10-10 0,15 17-234,6 7 1,6-16 0,7 9-352,9-12 0,18 7 0,23-9 0,8-10 0,3-22 0,16-24 82,0-12 0,-12-19 0,-19-13 0,-7-14 63,-8-12 0,3 0 1,-8-10-1,-2 0 224,-5 3 1,1 2 0,-16 9-1,1 1 267,0 0 0,-8 7 183,-16-1 1,1 23-1,-23 7 1,12 24-283,-20 34 0,15 17 0,3 34 0,9-7-168,10-6 0,4 6 0,3 0 0,0-3-94,0-2 1,5-3 0,7 0-1,12-2-275,8-5 0,11-12 0,18-14 95,11-8 1,1-10 0,-13-26 0,1-14 52,-8-16 0,-4-18 0,-6-3 0,1-9 99,-1-6 1,-9 8-1,-3-8 230,1-4 1,-18 17 366,1-15 329,-10 15-701,-25 9 0,-11 56 0,-15 41-70,12 22 0,5 10 0,19-1-57,-2 15 0,8-14 1,-1 19-180,10-5 0,11-14-39,21 14 0,11-29 0,22-15-36,3-23 1,-10-28-1,-15-16 1,-7-17 182,-4-15 0,-4-6 1,4-4-1,-8 1 87,-5 0 0,-2-6 158,0-8 1,-3 1 216,-5-9 1,-18 22 81,-25 21 1,2 37-240,-17 36 1,15 7 0,3 30-166,9-4 0,0 18 0,10 10-50,2 7 0,2-22 0,8 0-145,10-3 1,6-16-220,30 2 0,10-29 0,23-19 105,-4-20 1,-12-19 0,-12-27 175,-3-9 1,-9-5 0,-8 0 132,3-10 0,-8 17 0,-4-10 376,-10 8 360,-8 12-331,-9-1 1,-26 42-409,-11 20 1,3 35-1,13 27-32,11 13 0,8-18 0,4 10-318,5-2 0,8-23-225,14 8 0,17-29 366,19-7 0,5-39 0,0-34 0,-16-7 147,-13 0 0,-12-7 1,5-3 4,-3-16 1,-4 13 0,-13-6 162,-6-3 1,-6 27 160,-2-12 141,-10 28 1,-14 13-198,-5 39 1,5 26-1,24 36-214,0 8 0,12-15 0,7 5-337,8-12 1,21 0-236,3 2 0,17-9 166,4-27 1,1-22-167,-8-29 0,-16-9-492,-6-13 742,-14-9 0,3 7 0,-10-7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06.992"/>
    </inkml:context>
    <inkml:brush xml:id="br0">
      <inkml:brushProperty name="width" value="0.06" units="cm"/>
      <inkml:brushProperty name="height" value="0.06" units="cm"/>
      <inkml:brushProperty name="color" value="#004F8B"/>
    </inkml:brush>
  </inkml:definitions>
  <inkml:trace contextRef="#ctx0" brushRef="#br0">76 175 8316,'-22'-7'0,"0"0"448,0 2 0,13 2 138,9 3 1,19 0 0,17 0 0,8 0-185,7 0 1,7-7-1,14-3 1,6-2-189,-1-5 1,10 5-1,-2-2 1,7-3-136,0-3 1,-5 6-1,-7 2 1,-10 2-590,-10 5 1,-14 3-1,-12 2 1,-2 0-2687,-6 0 3196,-1 0 0,-4 10 0,1 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07.308"/>
    </inkml:context>
    <inkml:brush xml:id="br0">
      <inkml:brushProperty name="width" value="0.06" units="cm"/>
      <inkml:brushProperty name="height" value="0.06" units="cm"/>
      <inkml:brushProperty name="color" value="#004F8B"/>
    </inkml:brush>
  </inkml:definitions>
  <inkml:trace contextRef="#ctx0" brushRef="#br0">12 0 8522,'-12'0'1184,"22"8"0,17 1-865,4 3 0,10-4 0,-4 4 0,4 0-141,2 0 1,1-5 0,-1 5 0,1-2-16,-1-5 1,1 7 0,-3 0 0,-5 3-121,-7-1 1,-4 1 0,-6 6-52,-4 1 0,-6 0 0,-11 0 0,-5-1 21,-8 1 1,-12 0-1,-4 0 1,0-3-148,-1-4 0,3 2 0,7-8 1,0 1-651,1 0 0,1 7 0,3-3-1930,3 5 2714,9 3 0,-5 0 0,10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07.873"/>
    </inkml:context>
    <inkml:brush xml:id="br0">
      <inkml:brushProperty name="width" value="0.06" units="cm"/>
      <inkml:brushProperty name="height" value="0.06" units="cm"/>
      <inkml:brushProperty name="color" value="#004F8B"/>
    </inkml:brush>
  </inkml:definitions>
  <inkml:trace contextRef="#ctx0" brushRef="#br0">110 704 8311,'0'25'-40,"0"4"1,0-5-1,0 5 1,0-3 479,0 3 1,0-4 0,0 6 0,0-2-322,0 0 0,0 0 0,0-7-354,0 0 0,0-13 0,0-9 123,0-12 1,0-17 0,0-7 0,0-5 50,0-3 0,0-6 0,0-4 1,-3-1-2,-4-6 1,2-2 0,-7-2-1,0 0 41,0-1 1,0-6-1,-5-1 1,5 3 20,2 2 1,3 15 0,7 9-13,0 13 1,0 21 0,2 20 125,6 24 0,-4 12 1,11 17-1,-1 4-28,-1 1 0,6-3 1,-5-6-1,6-9-63,2-4 1,7-5 0,0-4 0,-3-11 79,-2-9 1,-2-7 0,0-10 0,-3-2 86,-4-6 0,2-13 0,-8-16 0,1-4-133,0-2 1,-3-1-1,-7 0 1,0 1-86,0-1 0,0 1 0,0-1 0,0 1-92,0-1 1,-2 13-1,-3 6 39,-2 9 1,-3 11 0,5 2 0,-2 13 188,2 12 0,2 21 0,3 3 0,0 8 251,0 6 0,0 3 0,0 5 0,0 2-260,0 2 0,3 3 0,4-4 0,8 1-1131,4-2 1,3-2 0,0-5 1031,-1-5 0,1-5 0,0-9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08.489"/>
    </inkml:context>
    <inkml:brush xml:id="br0">
      <inkml:brushProperty name="width" value="0.06" units="cm"/>
      <inkml:brushProperty name="height" value="0.06" units="cm"/>
      <inkml:brushProperty name="color" value="#004F8B"/>
    </inkml:brush>
  </inkml:definitions>
  <inkml:trace contextRef="#ctx0" brushRef="#br0">0 523 8231,'22'-8'167,"-2"-1"0,-4-1 83,-1 0 0,-1-6 1,8 1-1,2-7-86,5-7 1,-4 5 0,6-7 0,-2-1-98,0-4 0,0 2 0,-9-2 0,-3-1-132,-3 3 1,-9-4 0,2 9 118,-4 2 0,-13 5 0,-5 8 0,-4 7 222,-3 4 1,-7 3 0,-2 0 0,-1 3 126,1 4 0,2 5 1,5 10-1,-1-1-223,4 1 0,-11 7 0,15 3 0,3 2-75,2 4 0,4 3 1,8 3-1,0 0-235,0-1 0,3 1 1,4-3-1,8-3-503,4-1 1,10-11-1,2 3 1,3-4 12,5-4 0,5-8 1,4-6-1,3-5 53,-3-2 1,-2-12 0,-2-10-1,-1-9 567,1-3 0,4-14 0,-2 4 0,-7-2 1,-5 0 1,-8 5 0,-9 2 0,-5 5 281,-2 3 1,-5-5 0,-15 7 606,-12 2 1,-2 12 0,-10 8 0,1 5-60,-1 2 1,-3 2 0,-4 5 0,5 8-302,7 4 1,5 6-1,2 1 1,0 3-714,0-2 1,10-1 0,5 1 0,5 2-416,2-2 0,0-3 0,2-2 0,5-3-255,8-4 0,7-6 0,4-9 1,6 0 348,1 0 1,-3-9 0,3-6 0,-1-4 614,-6-3 0,-4 7 1,-5 3-1,-5 0 1084,-2 0 0,0 7-516,-3-2 1,-5 7-683,6 7 1,-6 5-1,-2 13 1,0 1-235,0 3 1,7 0 236,1-7 0,8 9 0,-3 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08.789"/>
    </inkml:context>
    <inkml:brush xml:id="br0">
      <inkml:brushProperty name="width" value="0.06" units="cm"/>
      <inkml:brushProperty name="height" value="0.06" units="cm"/>
      <inkml:brushProperty name="color" value="#004F8B"/>
    </inkml:brush>
  </inkml:definitions>
  <inkml:trace contextRef="#ctx0" brushRef="#br0">0 196 8253,'0'22'0,"0"0"77,0 0 1,8-8 0,-1 3-1,-2 5 144,-3 4 1,5 3 0,1-7-1,-4 0 204,-1 0 0,-3 0 0,0-1-37,0 1 0,0-7-209,0-1 0,0-11 0,0-3 0,0-13-146,0-6 0,0-12 0,0-6 0,2-6-116,6-8 0,-4 5 1,8-5-1,1 5-53,-1 3 1,2 6 0,6 3 0,-4 5 202,-1 10 0,7 0 1,9 11-1,1 4-62,-1 1 0,1 23 0,-8 9 0,2 12-398,1 10 1,-17 7 0,7 12 392,-5 2 0,-10 11 0,8-6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46.589"/>
    </inkml:context>
    <inkml:brush xml:id="br0">
      <inkml:brushProperty name="width" value="0.08571" units="cm"/>
      <inkml:brushProperty name="height" value="0.08571" units="cm"/>
      <inkml:brushProperty name="color" value="#E71224"/>
    </inkml:brush>
  </inkml:definitions>
  <inkml:trace contextRef="#ctx0" brushRef="#br0">346 22 8411,'-24'-7'0,"-2"0"257,-3 2 1,0 2 0,7 3 0,0 0 213,0 0 1,0 3 0,1 7 0,-1 9-290,0 7 0,0 11 0,3-6 0,2 3-76,2 5 1,11 0 0,-4-3 0,8-5-313,8 1 0,1-8 0,11 3 0,-1-11-139,5-8 1,3-6 0,-5-2-1,2-2 80,5-6 0,-5-4 1,5-12-1,-7-2 124,-8-3 0,6-8 1,-8 8-1,2 3 152,1 1 1,-10 4 0,2-1-1,-2 0 328,2 0 1,-5 8 33,6-1 1,-6 13 0,-2 2-167,0 12 1,0 10 0,0 4 0,0 3-180,0-2 1,0 4 0,0-2 0,0-2 16,0-3 1,0 5 0,-2 0 0,-3-2-116,-2-3 0,-3-9 0,5-1-190,-2 3 1,-3-7 190,3-3 1,5-21-1,-3-8 1,7-5-141,5-4 1,10-3 0,-2-10 0,4 3 98,3 5 1,0-3-1,-1 10 1,1 2 256,0 3 1,7 10 0,0 2 0,0 2 51,3 5 0,-6 12 1,8 10-1,-2 8-307,-6 4 1,-2 9 0,-2-1 0,0 4-1467,0 2 1574,-1 1 0,1-1 0,0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09.722"/>
    </inkml:context>
    <inkml:brush xml:id="br0">
      <inkml:brushProperty name="width" value="0.06" units="cm"/>
      <inkml:brushProperty name="height" value="0.06" units="cm"/>
      <inkml:brushProperty name="color" value="#004F8B"/>
    </inkml:brush>
  </inkml:definitions>
  <inkml:trace contextRef="#ctx0" brushRef="#br0">23 47 8254,'0'-22'244,"-8"5"0,1 10 113,2 14 1,3 15-1,4 12 1,3 12-11,2 7 0,3 5 1,-5 10-1,5 4-274,2 8 0,-5 7 0,5 5 0,0 5-162,0 2 0,0-14 1,5-3-1,-2-12-452,2-14 1,-5-20-1,0-19 764,-2-22 1,-1-17 0,-4-23 0,5-4 73,2-2 1,0-12-1,5 0 1,-3-7-186,3 0 0,-4 2 0,1 3 1,3 2-559,2 5 1,3 5 0,-3 12 0,-2 4-824,-2 8 1269,-1 15 0,8-5 0,0 6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0.008"/>
    </inkml:context>
    <inkml:brush xml:id="br0">
      <inkml:brushProperty name="width" value="0.06" units="cm"/>
      <inkml:brushProperty name="height" value="0.06" units="cm"/>
      <inkml:brushProperty name="color" value="#004F8B"/>
    </inkml:brush>
  </inkml:definitions>
  <inkml:trace contextRef="#ctx0" brushRef="#br0">219 0 8254,'12'0'752,"-5"0"1,-14 3 0,-8 4-238,-4 7 1,-3 6 0,0 4-1,-2 5-257,-5 7 0,5 8 0,-5 4 0,7 3-371,8-3 0,4-2 0,10-2 0,0 0-678,0-1 0,2-9 0,6-7 0,6-11 284,5-8 1,3-6 0,0-4 0,0-6 384,0-6 0,-1-5 0,-1-6 0,-3-1 387,-3-3 0,-7 2 0,5 10 697,-2 3 0,0 2-151,-3-3 1,-4 17 0,4 18-626,-5 6 1,5 6 0,1-3 0,-1 5-1178,3 0 1,-1 0 0,8-8 990,-2 3 0,9 0 0,10-7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0.357"/>
    </inkml:context>
    <inkml:brush xml:id="br0">
      <inkml:brushProperty name="width" value="0.06" units="cm"/>
      <inkml:brushProperty name="height" value="0.06" units="cm"/>
      <inkml:brushProperty name="color" value="#004F8B"/>
    </inkml:brush>
  </inkml:definitions>
  <inkml:trace contextRef="#ctx0" brushRef="#br0">44 237 8167,'-7'15'129,"0"-1"1,2 3 202,3 3 1,-1-1 0,-2-2-1,-2-3 254,2 3 0,3 3 0,2 1-69,0 1 0,0 0-316,0 0 0,2-10 0,3-7-159,2-10 0,8-7 1,-6-12-1,1-6-386,0-6 1,7-5-1,-5 0 1,2 0-99,1-3 1,-1 13 0,8-13-1,0 6 183,0 4 1,-8 5-1,1 12 1,2 5 269,2 2 0,-4 5 0,-1 15 0,1 12 521,-3 11 0,0 11 0,-7 7 0,2 4-354,-2 1 1,4 7 0,-1-7 0,-3 2-925,-3 0 0,5-10 1,0 1-1,-2-11 746,-2-9 0,6-5 0,3-2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0.473"/>
    </inkml:context>
    <inkml:brush xml:id="br0">
      <inkml:brushProperty name="width" value="0.06" units="cm"/>
      <inkml:brushProperty name="height" value="0.06" units="cm"/>
      <inkml:brushProperty name="color" value="#004F8B"/>
    </inkml:brush>
  </inkml:definitions>
  <inkml:trace contextRef="#ctx0" brushRef="#br0">0 392 8167,'0'-55'44,"0"1"1,0 11-1,0 2-13,0 4 1,0 3-1,3 8-184,4-3 153,5 0 0,10 7 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0.825"/>
    </inkml:context>
    <inkml:brush xml:id="br0">
      <inkml:brushProperty name="width" value="0.06" units="cm"/>
      <inkml:brushProperty name="height" value="0.06" units="cm"/>
      <inkml:brushProperty name="color" value="#004F8B"/>
    </inkml:brush>
  </inkml:definitions>
  <inkml:trace contextRef="#ctx0" brushRef="#br0">305 41 8305,'-9'-19'918,"-6"4"0,-4 8 1,-3 14-1,0 8-304,0 4 1,-2 15-1,-2 7 1,-3 10-354,2 5 1,3-5 0,2 7 0,3 0-467,4-3 0,5 1 1,10-10-1,3-2-529,4-11 1,5-8 0,12-11 0,3-7 117,2-4 0,0-15 1,-5-8-1,3-9 247,2-5 1,0-2 0,-10-5 0,-2 2 304,-2 3 0,-8 0 0,5-5 0,0 2 694,0 3 0,-7 9 371,2-2 1,-4 17 0,-6 12-360,-4 12 1,5 15-1,-8 4 1,3 3-298,0 5 1,-1 2-1,8 0 1,0-2-865,0-3 1,8-7 0,1 5-1,3-5-3344,5-10 3863,3 3 0,11-10 0,3 10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1.174"/>
    </inkml:context>
    <inkml:brush xml:id="br0">
      <inkml:brushProperty name="width" value="0.06" units="cm"/>
      <inkml:brushProperty name="height" value="0.06" units="cm"/>
      <inkml:brushProperty name="color" value="#004F8B"/>
    </inkml:brush>
  </inkml:definitions>
  <inkml:trace contextRef="#ctx0" brushRef="#br0">44 1 8249,'0'21'64,"0"1"1,-7 2-1,-1 3 1,4 4 305,1 3 0,3-5 0,-2 5 0,-3 0 29,-2 0 0,-1-5 1,8 5-1,0-3-204,0-4 1,0 4 0,0-2 206,0-2-186,0-13 0,0-14 0,0-14 0,0-8-389,0-7 1,8-2 0,1-8-1,1 3-144,0-3 0,4 0 1,-4 1-1,0 1 162,-1-1 0,8 6 0,-5 3 0,3 7 351,-1 8 1,-6-3 0,6 10 115,3 2 1,2 5 0,1 9 0,-3 13-261,-3 12 0,-6 0 0,4 2 0,-3 3-533,-4 2 1,5 0-1,-3-2 1,0-3-260,3 3 0,-8-8 740,6-2 0,4-4 0,0-4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1.408"/>
    </inkml:context>
    <inkml:brush xml:id="br0">
      <inkml:brushProperty name="width" value="0.06" units="cm"/>
      <inkml:brushProperty name="height" value="0.06" units="cm"/>
      <inkml:brushProperty name="color" value="#004F8B"/>
    </inkml:brush>
  </inkml:definitions>
  <inkml:trace contextRef="#ctx0" brushRef="#br0">262 252 8387,'0'-41'0,"-2"2"401,-6 3 1,6 7 0,-8-2 0,3 4 1244,0 8 1,-10 4-1191,2 1 0,-4 14 0,-3 17 0,0 9-173,1 10 0,-1 8 0,3 7 0,2 5 114,2-1 1,8 8 0,-5-7 0,2 2-97,5 0 1,3-10-1,4 3 1,5-5-230,8-2 0,12-11 0,4-3 0,3-6-3380,5-3 1,2-8 3307,2-6 0,11-14 0,1-6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1.757"/>
    </inkml:context>
    <inkml:brush xml:id="br0">
      <inkml:brushProperty name="width" value="0.06" units="cm"/>
      <inkml:brushProperty name="height" value="0.06" units="cm"/>
      <inkml:brushProperty name="color" value="#004F8B"/>
    </inkml:brush>
  </inkml:definitions>
  <inkml:trace contextRef="#ctx0" brushRef="#br0">151 456 8249,'-22'0'153,"0"0"970,1 0-724,-1 0 0,19 0 0,11 0-290,9 0 1,4 0 0,1 0-1,0 0 302,0 0 1,7 0 0,0-3 0,0-2-69,2-2 1,-4-12 0,7-1 0,0-6-111,-1-1 1,-4-4 0,5-1-1,-2-2-151,-6-4 1,-4-1 0,-7 3 0,-8 4-192,-5 1 0,-2 7 1,-4-3-1,-11 10-163,-14 10 0,-10 7 0,-9 7 0,-5 10 337,-5 10 0,-8 14 1,13 12-1,0 3 268,0 4 1,9 3 0,13 0 0,6-3-185,13-2 1,10-9 0,12-1 0,16-9-651,23-10 1,11-15-1,25-6 1,7-8 75,4-8 0,-42 2 0,1-2 1,3-5-1,0-3 0,0-1 0,-2-2 425,0-1 0,-1-2 0,0-3 0,-1-3 0,1 0 0,-1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2.488"/>
    </inkml:context>
    <inkml:brush xml:id="br0">
      <inkml:brushProperty name="width" value="0.06" units="cm"/>
      <inkml:brushProperty name="height" value="0.06" units="cm"/>
      <inkml:brushProperty name="color" value="#004F8B"/>
    </inkml:brush>
  </inkml:definitions>
  <inkml:trace contextRef="#ctx0" brushRef="#br0">0 44 8505,'15'-8'0,"-1"1"285,3 2 0,15 3 1,14 2-1,17 0-35,14 0 0,17 0 1,-42 0-1,0 0 1,4 0-1,0 0-318,2 0 0,0 0 1,-1-3-1,0-1 0,-6 0 1,-1 0-1,40 0-409,-15 1 0,-22 3 1,-24 0-1428,-5 0 1904,-12 0 0,-2 0 0,-10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2.722"/>
    </inkml:context>
    <inkml:brush xml:id="br0">
      <inkml:brushProperty name="width" value="0.06" units="cm"/>
      <inkml:brushProperty name="height" value="0.06" units="cm"/>
      <inkml:brushProperty name="color" value="#004F8B"/>
    </inkml:brush>
  </inkml:definitions>
  <inkml:trace contextRef="#ctx0" brushRef="#br0">1 0 8328,'12'22'747,"7"0"-423,8-1 0,12 1 0,-1 0 0,11 0 13,9-1 1,2 1 0,1 0 0,-6 0 54,-1 0 0,-11-1 1,-9 1-1,-5 0-175,-10 0 1,-9-1 0,-17 4 0,-10 1-159,-10 3 1,-14 10 0,-12-5 0,0 2-500,-1 0 0,-4-6 0,8 3 0,4-1-684,7-6 0,10-1 1124,14-4 0,6-8 0,9-4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47.042"/>
    </inkml:context>
    <inkml:brush xml:id="br0">
      <inkml:brushProperty name="width" value="0.08571" units="cm"/>
      <inkml:brushProperty name="height" value="0.08571" units="cm"/>
      <inkml:brushProperty name="color" value="#E71224"/>
    </inkml:brush>
  </inkml:definitions>
  <inkml:trace contextRef="#ctx0" brushRef="#br0">371 542 8321,'-32'-22'477,"8"8"0,-5-1 0,5 1-78,2 2 0,0 2 0,1 10 0,-1 0-220,0 0 0,0 3 1,1 6-1,-1 11 37,0 6 1,0 10 0,3-4 0,4 2-17,8 4 0,5-4 1,2 0-1,0-2-911,0-6 0,9-4 0,8-7 1,10-8-243,9-5 0,-2-2 0,0-2 0,0-5 718,0-8 0,-5-4 0,5-3 1,-3 0 248,-4 0 1,-6 1 0,-4 1 0,-5 3 1205,-2 3 225,7-1 1,-15 8-1007,6 14 1,-6 8-1,-2 19 1,0 0-400,0-1 1,0 4-1,0 4 1,3-5-197,4-7 1,5 3 0,10-6 155,-1-6 0,1 1 0,0-9 0</inkml:trace>
  <inkml:trace contextRef="#ctx0" brushRef="#br0" timeOffset="433">1656 433 8378,'-12'-34'0,"-15"-4"0,5 9 0,-4 2 114,-6 3 1,8 9-1,-5 3 1,5 3 44,2 4 0,10 5 1,5 7-236,4 8 0,3 11 0,0 6 0,3 1 89,4 6 1,7 2 0,13 3 0,4-1 245,3 1 0,-5 0 1,5-1-1,-2 1 374,-6-1 1,6 1-1,-3-3 1,-3-2 16,-1-3 0,-13-7 0,-5 5 1,-5 0-150,-2 0 0,-12-8 0,-10 1 0,-11-10-486,-9-10 0,-8-2 0,-4 0 0,1 2-419,0-2 0,2-13 0,8-6 1,-1-5-1121,0-3 0,13 7 0,9 1 1524,13-3 0,-4-3 0,1-1 0</inkml:trace>
  <inkml:trace contextRef="#ctx0" brushRef="#br0" timeOffset="583">2069 629 6505,'0'-21'0,"0"6"0,0 0 0,10 1 0,2-8 0</inkml:trace>
  <inkml:trace contextRef="#ctx0" brushRef="#br0" timeOffset="1331">2026 542 8360,'-34'22'-4,"3"2"0,9 3 1,0 2 253,0-3 1,0 8 0,1 0 0,1 2 44,6 1 0,4-11 0,10 3 1,0-4-181,0-4 0,10-6 0,4-3 1,6-2-366,1-5 1,1-3-1,0-4 1,0-6 101,0-6 1,-3 2-1,-2 0 1,-5-1 283,-2 1 1,-3 5 0,-5-5 324,6 2 1,-4 3-254,11 7 1,-10 2-1,2 6 1,-2 4-212,2 0 0,-2 7 0,7-4 0,-2 4-548,-5 3 0,-1 0 0,1-1-17,2 1 1,3 0 201,-3 0 848,-4 0 0,4-10-247,-14-5 0,4-7 1,-4-7-1,5-8-117,2-4 1,0-5 0,0-3 0,0-4-25,0-3 1,7 5 0,3-8 0,2 1 76,5 2 0,-5 3 1,0 9-1,0 0 171,0 0 1,0 8 0,5 2-125,-2 2 1,-3 5-1,5 13 1,-5 8-66,-3 11 0,1 0 0,-5 7 0,2-1-176,-2 1 0,-3-7 1,-2 2-1,0-5-350,0-2 1,0 0 111,0-1 1,0-4 77,0-9 0,0-18 0,0-19-22,0 2 0,0-7 0,0-2 1,0-3 47,0 3 1,0-3-1,3 10 1,4 3 3,8 2 0,-3 2 0,2 2 212,3 6 0,3 4 1,-1 13-1,-2 4 250,-3 7 1,1 13 0,4 5 0,-2-1 68,-2 0 0,-10 8 1,4-5-1,-1 2-116,-1 1 0,0-11 1,-7 6-1,0-3-297,0 0 1,-7 0 0,-3-7-1,0-1-214,1 1 1,-8-10 149,2-4 0,-2-16 0,3-6 0,7-8-162,4-7 0,3-5 1,0-10-1,0 1 168,0-1 1,7 8 0,3 2 0,2 3 212,5 4 0,-5 3 0,3 2 0,2 3 85,2 4 0,3 6 1,0 9-1,-1 0-78,1 0 1,0 12-1,0 7 1,-3 8-685,-4-1 1,4 6-1,-7-3 1,3 0-411,-1 2 1,-9-7 0,5 6 0,-3-6 966,0-3 0,0 1 0,-7 0 0</inkml:trace>
  <inkml:trace contextRef="#ctx0" brushRef="#br0" timeOffset="1549">2919 651 8586,'0'22'335,"0"0"0,2 2 0,3 5 106,2 7 0,10 8 1,-2 7-1,4 7 229,3 4 0,0 14 0,-1 3 1,1 8-427,0 8 0,-8-3 0,-7-42 0,-1 1 0,-1 0 0,-1 0-438,1 48 0,-3-9 0,-4-15 0,-3-8-306,-2-11 0,-3-20 0,3-14-427,-8-12 1,3-13-1,-2-9 1,-3-14-650,-2-13 0,4-2 1576,1-17 0,-11-10 0,-9-9 0</inkml:trace>
  <inkml:trace contextRef="#ctx0" brushRef="#br0" timeOffset="1818">2788 782 8358,'0'-39'39,"0"-5"1,2 15-1,3-9 1,5 6 248,2 3 0,10 7 0,7 8 0,0-1 203,2 3 0,-4-5 1,9 10-1,3 2-138,2 3 1,0 9-1,-2 3 1,-3 4-30,3 11 0,-8-4 0,-2 11 1,-4-1-176,-4 5 1,-8-2 0,-6 0-1,-5 0-190,-2 0 1,-9-5 0,-6 5 0,-7-3-362,-7-4 0,-2-3 0,-8-4 1,3-4-258,-3-1 1,-2-10 0,0 2-1,2-5-51,3-2 0,2-12 0,-2-7 1,7-12 291,4-11 0,13-1 1,5-20-1,5-7 418,2-5 0,0 5 0,9-25 0,3 6 0</inkml:trace>
  <inkml:trace contextRef="#ctx0" brushRef="#br0" timeOffset="2133">2962 237 8316,'29'-53'-111,"0"7"1,-2 10 181,-3 4 1,0 3-1,3 10 1,2 4 330,-2 8 1,-3 7 0,-2 7-1,-1 8-109,1 4 1,-7 10 0,-1 3 0,1 2-188,-3 4 0,0 4 1,-7 1-1,4 3-27,3 5 0,-4-3 0,4 8 0,-3 0-74,-4-1 0,5 3 0,0 5 0,2-5-67,5-7 1,-5-5-1,5-2 1,5-6 179,4-9 1,3-2-1,-7-20 1,2-2 90,5-3 0,-2-14 0,7-9 0,0-13-123,-1-7 1,-4-5 0,5-3-1,-2-2-82,-6 3 1,-4 2 0,-5 3 0,-2-1-127,2 0 1,-8 3 0,-1 5 0,-11 9 111,-11 10 1,-1 8 0,-16 9 0,-1 5 768,-4 9 1,-5 10-1,-3 22 1,1 5 30,-1 7 0,10 5 1,5 2-1,7-2-460,8-5 1,4 5 0,13-7-1,6-3-505,13-9 0,26-10 0,23-15 0,11-5-387,15-6 1,-46-11-1,2-4 1,1-2 0,1-4 561,-1-2 0,0-4 0,1-5 0,-1-2 0,1-2 0,-1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3.246"/>
    </inkml:context>
    <inkml:brush xml:id="br0">
      <inkml:brushProperty name="width" value="0.06" units="cm"/>
      <inkml:brushProperty name="height" value="0.06" units="cm"/>
      <inkml:brushProperty name="color" value="#004F8B"/>
    </inkml:brush>
  </inkml:definitions>
  <inkml:trace contextRef="#ctx0" brushRef="#br0">1 44 8455,'9'-13'247,"3"4"1,10 9 0,2 0-235,5 0 1,5 0-1,10 0 1,-1 0-572,1 0 0,-1 0 1,1 0 557,0 0 0,-1-10 0,1-2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3.489"/>
    </inkml:context>
    <inkml:brush xml:id="br0">
      <inkml:brushProperty name="width" value="0.06" units="cm"/>
      <inkml:brushProperty name="height" value="0.06" units="cm"/>
      <inkml:brushProperty name="color" value="#004F8B"/>
    </inkml:brush>
  </inkml:definitions>
  <inkml:trace contextRef="#ctx0" brushRef="#br0">66 66 8506,'-20'-9'0,"3"-4"664,3 1 0,9 0-507,-2 5-166,4 5 0,13-8 0,5 10 0,4 0-66,3 0 0,7 7 0,0 3 0,-3 0 131,-1-1 1,4 6 0,2-6-1,1 1 317,-1 0 0,5 4 1,-7-4-1,-2 0-39,-3-1 1,-2 6 0,-3-5 0,-2-1-187,-2 1 0,-10 0 0,2-3 0,-7 5-184,-7 0 0,-15 7 1,-14-4-1,-6 7-772,-1 7 0,-8-3 1,0 11 807,3 1 0,2 3 0,2 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4.288"/>
    </inkml:context>
    <inkml:brush xml:id="br0">
      <inkml:brushProperty name="width" value="0.06" units="cm"/>
      <inkml:brushProperty name="height" value="0.06" units="cm"/>
      <inkml:brushProperty name="color" value="#004F8B"/>
    </inkml:brush>
  </inkml:definitions>
  <inkml:trace contextRef="#ctx0" brushRef="#br0">22 520 7979,'-7'22'7,"-1"0"0,1 0 0,7 2 414,0 5 1,0-10 0,0 8-449,0-1 1,0 1 193,0-5 1,0-13 0,3-9-208,4-12 0,-2-17 1,7-5-1,0-4-58,0-6 1,-7 5 0,4-14-1,-1 2 101,-1 1 0,7-4 1,-6 6-1,-1-5-40,3-3 1,-5 8 0,7-1 0,0 11 9,0 9 1,-5 7-1,8 7 88,2 8 1,-1 17-1,1 11 1,-2 13 48,2 7 1,2 13 0,1 6 0,-4 8-369,-1 5 1,-8 6 0,5-6 0,-2-5-230,-5-8 0,5-7 0,-3-11 289,-2-6 1,-5-7-1,-8-15 1,-6-9 197,-5-10 0,-3-7 0,0-9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4.605"/>
    </inkml:context>
    <inkml:brush xml:id="br0">
      <inkml:brushProperty name="width" value="0.06" units="cm"/>
      <inkml:brushProperty name="height" value="0.06" units="cm"/>
      <inkml:brushProperty name="color" value="#004F8B"/>
    </inkml:brush>
  </inkml:definitions>
  <inkml:trace contextRef="#ctx0" brushRef="#br0">65 306 8395,'-14'-34'0,"-1"5"0,1 5 305,2 2 0,2 0-76,10 0 1,3 3 0,4 4 0,7 8-71,6 5 1,1 2-1,4 0 1,1 0-97,3 0 1,10 0 0,-5 0 0,2 0-183,0 0 1,-2 0 0,5 0-1,-5 0-63,-3 0 0,6 0 0,-8 2 0,-3 3 66,-1 2 1,-6 10 0,-2-2 0,-3 4 181,3 3 0,-7 0 0,0 2 0,-3 2 204,0 3 0,8 3 1,-6-6-1,3 4 24,5-4 1,-7-2 0,0-4-1,-3-3 302,0-3 0,10-9-138,-2 2 1,-3-16 0,0-11-372,-2-6 1,-3-11 0,-7 6 0,0-3-420,0-5 1,2 5 0,3 1-1,2-1-587,-2 0 0,-2 5 0,-3-5 0,0 2 919,0 6 0,9 2 0,3 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5.057"/>
    </inkml:context>
    <inkml:brush xml:id="br0">
      <inkml:brushProperty name="width" value="0.06" units="cm"/>
      <inkml:brushProperty name="height" value="0.06" units="cm"/>
      <inkml:brushProperty name="color" value="#004F8B"/>
    </inkml:brush>
  </inkml:definitions>
  <inkml:trace contextRef="#ctx0" brushRef="#br0">0 327 8395,'8'22'0,"-1"0"0,-2 0 49,-3-1 0,5-6 0,3-1 185,2 3 0,3-7 1,6-3-1,1-4 108,0-3 0,9-12 1,3-8-1,3-9-188,-1-5 1,-9-2 0,4-5 0,-4 2-189,-6 3 0,6 9 0,-15-2 1,0 5-87,-5 2 1,-4 0 0,-3 1-125,0-1 1,-10 0 0,-4 3-1,-6 4 158,-1 8 0,-1 5 0,0 2 0,0 0 212,0 0 1,1 2-1,-1 5 1,3 8 117,4 4 1,-2 5 0,7 3-1,1 2 60,-1-2 1,3-1 0,7 1 0,0 2-397,0-3 0,9 6 0,6-3 1,7-2-536,7-3 0,-5-10 0,7-2 0,-1 0-36,-1 1 0,2-9 0,-4 4 0,2-6 663,-3-2 0,-2 0 0,-4-2 0,-6-6-58,6 6 1,-18-5 774,5 14 0,-4-2 598,-3 9 0,-3-9-840,-4 2 0,5-7 0,-6-7 0,6-7-273,2-6 1,2-1 0,3-4-1,3-1-591,-4-3 1,6-8 0,0 6-1,2 0-2608,5-1 2997,2 3 0,3-2 0,0-3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5.325"/>
    </inkml:context>
    <inkml:brush xml:id="br0">
      <inkml:brushProperty name="width" value="0.06" units="cm"/>
      <inkml:brushProperty name="height" value="0.06" units="cm"/>
      <inkml:brushProperty name="color" value="#004F8B"/>
    </inkml:brush>
  </inkml:definitions>
  <inkml:trace contextRef="#ctx0" brushRef="#br0">218 0 8427,'-21'0'722,"6"0"0,1 3 0,-3 2-129,-3 2 1,6 10 0,-1-3 0,-2 8-162,-2 7 0,-3-5 0,3 8 0,4-3-480,8 0 0,5 0 1,2-7-1,0-1-497,0 1 1,9-10 0,6-4 0,4-6 205,3-2 1,0 0-1,-1-2 1,1-6 93,0-6 0,0-6 0,-3-1 167,-4-1 0,4 7 16,-4 1 1,-3 9 0,2-2-176,3 4 1,-7 6 0,-1 4-342,1 8 0,-7 4 0,4 3 578,-5-1 0,8 1 0,2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5.905"/>
    </inkml:context>
    <inkml:brush xml:id="br0">
      <inkml:brushProperty name="width" value="0.06" units="cm"/>
      <inkml:brushProperty name="height" value="0.06" units="cm"/>
      <inkml:brushProperty name="color" value="#004F8B"/>
    </inkml:brush>
  </inkml:definitions>
  <inkml:trace contextRef="#ctx0" brushRef="#br0">196 240 8362,'-22'-19'654,"1"4"0,6-4 0,0 4-63,-1-4 1,6 4-1,0 3-488,1 3 1,-4 4-328,-8 12 1,9 5 0,4 10 0,3 2-79,-2 5 0,5-2 0,-5 7 1,4-1 253,3 1 0,3 3 0,1 9 1,6 2 353,2 3 1,-5 7 0,5-5 0,1 3-73,-1 4 1,0 1-1,5-1 1,-5-4 108,-3-3 0,6-9 0,-8-11 0,-2-1 1022,-2-5-1374,-3-13 1,-8-7 0,1-14 0,0-7-458,-3-6 0,5-9 1,-7-2-1,2-1 81,6 1 0,-1-8 1,0 5-1,-2-2-343,2 0 1,2 7 0,3-5-1,0 2 160,0 6 1,0-1-1,0 0 536,0-2 0,10 0 1,5 10-1,4 2 269,3 3 0,2 6 0,3-6 1,4-1 18,3 3 1,5-10 0,9 3 0,3-8 119,-3 1 1,-4-8-1,-6-2 1,-1-6-43,1-1 1,-8 7-1,-6-1 1,-10 1-225,-4 2 0,-3 3 1,-9 9-1,-6 3-20,-6 4 0,-15 5 0,-7 10 1,-6 3 81,-1 4 1,2 5-1,2 12 1,5 3-91,3 2 0,-6 10 0,8-1 1,3 8 148,2 5 0,4 0 0,6-5 0,6 2 74,6 3 1,2 0-1,5-10 1,9-2-681,15-3 1,20-12 0,9 1 0,5-11-2374,2-4 2748,0-3 0,11-7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6.739"/>
    </inkml:context>
    <inkml:brush xml:id="br0">
      <inkml:brushProperty name="width" value="0.06" units="cm"/>
      <inkml:brushProperty name="height" value="0.06" units="cm"/>
      <inkml:brushProperty name="color" value="#004F8B"/>
    </inkml:brush>
  </inkml:definitions>
  <inkml:trace contextRef="#ctx0" brushRef="#br0">547 729 8300,'-36'0'-10,"-1"0"0,8 0 0,-5 2 0,5 6 371,10 6 1,-3 6 0,8 1 0,-3 4 159,2 4 1,-2-3-1,10 8 1,5-2-440,6-6 0,1-2 0,12-2 1,5-3-253,5-4 1,11-5 0,-4-13 0,2-4 88,1-8 0,-3-11 0,2-6 0,-7 1-249,-5 0 0,-2-6 1,0 6-1,-3-3-39,-4-5 0,-3 5 0,-7-2 0,2-3-32,-2-2 0,-5 7 0,-5 3 0,-5 2 140,-2 0 0,-2 2 0,-8 13 261,0 6 0,7 8 0,3 8 0,0 6 10,0 5 0,-2 13 0,-6 4 0,3 8 191,3 7 0,9-3 1,-2 10-1,4 3 132,3 1 0,0-3 0,0-6 0,3-5-11,4-7 1,12-14 0,13-5-1,2-17 143,4-18 0,-4-6 1,3-22-1,-1-7 30,-2-6 1,4-4 0,-9-7 0,-2-3-273,-3-4 0,-9 4 0,-3-5 0,-2 8-253,-6 7 1,-1-7 0,-3 4-1,0-2-483,0 7 1,-7 8 0,-3 5 0,0 1-438,1 6 0,-8 17 437,2 19 1,3 22 0,-3 23 0,-1 16 551,-4 9 0,6 20 1,2-1-1,-1 10 100,7-43 1,0 0 0,1-1-1,-2 1 1,-1 5 0,-1 1-1,3 2 1,0 1-270,1 2 1,1 1-1,-1 3 1,2 1-1,4 2 1,1-1-1,0-5 1,3-2 41,1-10 0,2-4 0,22 33 0,6-34 0,3-17 496,-3-15 0,3-9 0,-10-13 33,-3-4 1,-11-5 0,-8-10-1,-9 1-190,-13-1 1,-2-7 0,-19 0-1,-3 2-622,-2 3 0,-12 2 1,-5 0-1,-8 3-449,-6 4 0,-13-1 1,-12 8-1,0 3 1030,1 3 0,16 2 0,19 0 691,15 0 1,29 10 0,15 2 0,26 2-262,25 1 0,23-10 0,18 2 0,-38-6 1,2-2-512,6-2 0,1-1 0,7-3 0,2-1 0,3-4 0,2-2 0,2-2 0,1 0-327,1-1 0,1 0 0,7 1 0,0-2 0,-4-1 0,-1 0 1,-5 1-1,-2 2 198,-6 0 0,-2 0 0,-5 2 0,-1 2 0,-3 3 0,0 3 0,3 1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7.321"/>
    </inkml:context>
    <inkml:brush xml:id="br0">
      <inkml:brushProperty name="width" value="0.06" units="cm"/>
      <inkml:brushProperty name="height" value="0.06" units="cm"/>
      <inkml:brushProperty name="color" value="#004F8B"/>
    </inkml:brush>
  </inkml:definitions>
  <inkml:trace contextRef="#ctx0" brushRef="#br0">273 741 8420,'-21'10'150,"-1"-8"0,0 5 1804,0-4-1833,1-3 0,18-3 0,13-4 1,12-8 107,7-4 1,19-15 0,3-7 0,9-10-286,6-4 0,-1-3 0,-2-5 0,-5 2-393,-7 3 1,-8 10-1,-9-3 1,-12 5-82,-12 2 0,-8 10 0,-4 5 0,-8 8 154,-12 6 1,-9 5 0,-13 10 0,-2 3 262,-5 4 1,5 15-1,-7 14 1,2 5 305,1 3 1,6 9 0,10 5-1,3 8 73,4 6 1,10 8 0,5 14 0,7-43 0,0 0-110,2 2 1,2 0 0,3 2-1,3-1 1,2 0 0,3-1-1,2-3 1,5-1-26,26 38 1,11-24 0,11-24 0,-2-18 149,-5-8 1,2-16 0,-11-14 0,-8-7 331,-10-5 0,-9-2 0,-7 4 0,-11-2-368,-8 2 0,-8 6 0,-13 4 1,-6 4-415,-13 4 0,-2 2 0,-12 7 0,0 0-18,3 0 0,-8 2 0,5 3 0,-3 4-375,3 4 0,5-1 0,12 5 0,4-3-575,8 3 1,8-5 1135,6 3 0,15-1 0,12 8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7.605"/>
    </inkml:context>
    <inkml:brush xml:id="br0">
      <inkml:brushProperty name="width" value="0.06" units="cm"/>
      <inkml:brushProperty name="height" value="0.06" units="cm"/>
      <inkml:brushProperty name="color" value="#004F8B"/>
    </inkml:brush>
  </inkml:definitions>
  <inkml:trace contextRef="#ctx0" brushRef="#br0">284 1 8286,'-22'0'67,"-7"7"1,0 3 0,2 2 263,3 5 0,2 5 0,1 4 1,-1 6 58,0 2 1,3 9 0,2 10 0,5 1-135,2-1 0,3 7 0,7 1 1,0 7-166,0 4 1,0 1-1,0-10 1,2-3-454,5-2 0,6-12 0,11-2 0,2-13-416,3-7 1,3-12-1,-6-4 1,3-8 777,-2-8 0,7-4 0,0-9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06:43.111"/>
    </inkml:context>
    <inkml:brush xml:id="br0">
      <inkml:brushProperty name="width" value="0.08571" units="cm"/>
      <inkml:brushProperty name="height" value="0.08571" units="cm"/>
      <inkml:brushProperty name="color" value="#E71224"/>
    </inkml:brush>
  </inkml:definitions>
  <inkml:trace contextRef="#ctx0" brushRef="#br0">281 847 8353,'-22'-12'-80,"1"0"0,-1 7 0,0-2 465,0 2 0,1 3 0,1 4 1,3 8-171,3 12 1,-1 2 0,-7 12 0,3 5-45,5 8 1,2-1 0,7 8 0,-3-1-87,4 1 0,4-15 1,7 0-1,7-7 99,6-7 0,1-10 0,4-5 1,1-2 95,3-6 0,0-13 0,-4-11 0,1-9-126,3-5 1,-2 5-1,-13-4 1,-6-1-322,-6 0 1,5 0-1,1-5 1,-4 5-24,-1 3 1,-13-1 0,-2 6 0,-2-3-668,-1 2 0,0 3 0,-6 5-448,-1 4 0,7-2 1305,1 10 0,-1-10 0,-6 5 0</inkml:trace>
  <inkml:trace contextRef="#ctx0" brushRef="#br0" timeOffset="416">390 238 8353,'0'14'-11,"0"3"1,0 5 14,0 5 1,0 11 0,3 1 0,1 7 176,4 5 1,6 9 0,-7-2 0,1 5-5,1 3 1,-6-4 0,4-1-1,-5-5-210,-2-3 0,0-5 0,0-9 18,0-3-101,0-9 0,0-8 1,3-21-1,4-15 140,8-10 1,-1-2 0,6 7 0,4 1 58,0-1 1,3 7 0,-1 3 0,3 3 109,-2 4 1,4 2 0,-2 3 0,0 0 78,3 0 0,-15 10 0,5 4 0,-6 6-13,-3 2 1,-4 2 0,-9 5-1,0 5-93,0 0 0,-17 7 0,-7-5 1,-5 5-286,-2 3 0,-8-10 0,3-5 0,-6-5-238,-1-2 1,-1-3 0,3-2 0,3-5-1063,1-2 1,11-6 1418,-3-11 0,-5-15 0,0-11 0</inkml:trace>
  <inkml:trace contextRef="#ctx0" brushRef="#br0" timeOffset="598">1109 172 8342,'2'25'30,"5"4"1,-4 7 0,4 12 0,-4 5 208,-3 3 0,0 2 0,0 8 1,0-1-74,0 0 1,0 1 0,0-1 0,0 0-454,0 1 1,0-1 0,0-2 286,0-5 0,-10-5 0,-2-9 0</inkml:trace>
  <inkml:trace contextRef="#ctx0" brushRef="#br0" timeOffset="1146">717 869 8679,'7'-14'0,"3"2"266,2 2 1,2-5 0,11 6-1,4-1-148,7 0 1,7-7 0,6 5 0,4-2-84,3-1 0,2 8 1,7-5-1,0 2-389,1 5 0,-3 3 1,-5 2-1,-7 0-156,-5 0 0,-5 0 1,-5 0-1,-7 2 510,-5 6 0,-2-4-330,0 11 1,-10-8 358,-5 8 1,-7-3 0,-7 2 0,-8-4 530,-4 0 0,-3-1 0,0 8 0,-2-2 139,-5 2 1,5 5 0,-5 4 0,2 6-281,-2 2 0,5-5 1,-5 4-1,5 1-529,2 0 1,8-5 0,1 5 0,4-2-240,4-6 0,3-2 0,4-2 1,5-2-118,8-6 1,4-4 0,5-10-1,3-3-141,2-4 1,10-12-1,-5-13 1,-1-2 606,-4-4 0,-4 4 0,-4-3 0,1-1 0,0-3 0,-3 7 0,-2 2-561,-2 1 1,-10 7 1210,2-5 1,-5 17-1,-2 12 43,0 12 1,0 14 0,0 6-1,0 2-299,0 4 1,0-4-1,0 2 1,0 1-568,0-3 1,0 4 0,3-6 0,2-1-495,2 1 1,10-3-1,-3-8 667,6 1 0,11-10 0,3-2 0</inkml:trace>
  <inkml:trace contextRef="#ctx0" brushRef="#br0" timeOffset="1296">2067 913 9367,'-12'22'579,"5"-1"1,4 1-1,3 2 1,0 3-750,0 2 0,0 2 0,0-4 0,3 4-352,4 3 0,-2-7 0,9 2 522,3-5 0,2-2 0,3 0 0</inkml:trace>
  <inkml:trace contextRef="#ctx0" brushRef="#br0" timeOffset="1681">2198 891 8312,'7'58'-43,"3"-2"1,-1-3 8,1-5 1,-3-9 0,-7-5 0,0-3 819,0-4 0,0-3-298,0-2 0,-10-10-340,-4-5 1,4-14 0,1-7 0,1-8-256,1-7 0,0 2 0,7-7 0,0 0 82,0 0 0,0 5 1,0-4-1,0 1 92,0 5 0,2 3 0,5 3 163,8-1 0,-3 10 1,3 4-57,2 6 0,2 4 1,3 6-1,-1 9-356,1 9 0,0 1 0,0 12 0,0 4-2116,-1 5 2298,1 3 0,0 3 0,0 1 0</inkml:trace>
  <inkml:trace contextRef="#ctx0" brushRef="#br0" timeOffset="2064">2742 1152 9193,'-10'8'1222,"10"-1"1,10 0-1,12-7-1039,0 0 0,-1-10 0,4-4 0,-1-6-79,-3-1 1,6-1 0,-12-2 0,4-3-351,3-2 0,-10-2 0,-5 4 0,-2-2-15,2 2 1,-4 3 0,1 2-1,-8 3 55,-11 5 0,-4-3 0,-3 9 0,0 3 490,0 3 1,1 2 0,-1 2-1,3 6 241,4 6 1,-2 6 0,7 1-1,1 4 104,-1 4 0,3-3 1,7 11-1,2 1-313,5 3 0,6 1 1,8-4-1,1-4-884,0-2 1,7 4 0,2-7-1,1-5-619,-1-7 1,6 0 0,-8-10 0,-3-2 1186,-2-3 0,-2-21 0,0-5 0</inkml:trace>
  <inkml:trace contextRef="#ctx0" brushRef="#br0" timeOffset="2231">2132 521 8206,'-22'-10'331,"1"-4"1,9 1 236,4-1-396,6 9-172,12-5 0,2 10 0,9 0 0</inkml:trace>
  <inkml:trace contextRef="#ctx0" brushRef="#br0" timeOffset="2780">3657 651 8503,'-25'-21'-5,"-1"-1"1,-3 3 205,2 4 1,-4 5 0,-1 10-1,-2 0 224,-4 0 0,-1 5 0,0 7 0,5 12-171,3 8 1,-5-3-1,7 7 1,2 3-57,3 2 0,9 3 0,3-1 0,2 1-115,6-1 0,4-2 1,9-4-1,11-11-378,6-9 0,11 0 0,-6-10 0,3-4-170,5-8 0,2-14 0,2-13 0,-2-2 33,-4-4 1,1-3 0,-9-1 0,-2 4 178,-3 1 0,-4 1 1,-3-10-1,-5-2 231,-3-3 1,-1-2-1,-8 2 1,-3-7 26,-4-5 0,2-2 1,-9-1-1,-3 1-306,-3 0 0,1 11 0,2 8 573,2 8 0,11 26 0,-4 14 47,6 29 0,2 20 0,0 15 0,0 1 123,0 6 1,0 4-1,2 10 1,3 1 34,2-1 1,8-10-1,-5-2 1,2-2-867,5-1 0,2 6 0,3-11 389,0-4 0,9-12 0,3 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7.771"/>
    </inkml:context>
    <inkml:brush xml:id="br0">
      <inkml:brushProperty name="width" value="0.06" units="cm"/>
      <inkml:brushProperty name="height" value="0.06" units="cm"/>
      <inkml:brushProperty name="color" value="#004F8B"/>
    </inkml:brush>
  </inkml:definitions>
  <inkml:trace contextRef="#ctx0" brushRef="#br0">284 19 8286,'0'-12'900,"-3"5"1,-1 14-583,-4 8 0,-9 14 0,3 10 1,-5 7-259,-3 4 0,0 11 1,0-3-1,0 2-406,1-1 1,1 3-1,3-6 1,3-3 345,-3-9 0,-2 9 0,-3-7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7.972"/>
    </inkml:context>
    <inkml:brush xml:id="br0">
      <inkml:brushProperty name="width" value="0.06" units="cm"/>
      <inkml:brushProperty name="height" value="0.06" units="cm"/>
      <inkml:brushProperty name="color" value="#004F8B"/>
    </inkml:brush>
  </inkml:definitions>
  <inkml:trace contextRef="#ctx0" brushRef="#br0">0 1 8535,'15'0'2124,"-1"2"-1624,3 6 0,3 4 0,1 9 0,1 1-328,0 0 1,7 7 0,3 3 0,1-1-440,6 0 0,-5 1 1,2-6-1,3 4-529,2-4 1,0-9 0,-2-5-1,-5 0 796,-3 0 0,8-7 0,-5 5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8.122"/>
    </inkml:context>
    <inkml:brush xml:id="br0">
      <inkml:brushProperty name="width" value="0.06" units="cm"/>
      <inkml:brushProperty name="height" value="0.06" units="cm"/>
      <inkml:brushProperty name="color" value="#004F8B"/>
    </inkml:brush>
  </inkml:definitions>
  <inkml:trace contextRef="#ctx0" brushRef="#br0">1 0 8286,'12'3'333,"-5"4"1,-5-2 151,-2 9 0,8 1 0,-1 7 0,0-3-290,3-4 1,2 11 0,10-4-1,-1 2-483,1 0 0,7-4 0,0-3 288,-2-3 0,7 1 0,0 7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8.272"/>
    </inkml:context>
    <inkml:brush xml:id="br0">
      <inkml:brushProperty name="width" value="0.06" units="cm"/>
      <inkml:brushProperty name="height" value="0.06" units="cm"/>
      <inkml:brushProperty name="color" value="#004F8B"/>
    </inkml:brush>
  </inkml:definitions>
  <inkml:trace contextRef="#ctx0" brushRef="#br0">141 87 8286,'-29'-9'445,"0"-6"0,-5 3 1,10 0 875,5 2 1,14-4-1620,5 6 1,2 1 0,13 7 297,2 0 0,12 10 0,5 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18.489"/>
    </inkml:context>
    <inkml:brush xml:id="br0">
      <inkml:brushProperty name="width" value="0.06" units="cm"/>
      <inkml:brushProperty name="height" value="0.06" units="cm"/>
      <inkml:brushProperty name="color" value="#004F8B"/>
    </inkml:brush>
  </inkml:definitions>
  <inkml:trace contextRef="#ctx0" brushRef="#br0">109 0 8186,'7'61'664,"0"4"0,10 5 0,-2 20 0,4 6-222,-7-42 1,-2 1 0,-3 5 0,-2 1 0,-2 7-1,-3 2 1,-4 2 0,-2 1-549,-3 2 1,-4 0 0,-3 1 0,-2-2 0,2-3-1,1-1 1,0-7 0,1-3 105,3-6 0,-2-4 0,-24 32 0,13-7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23:36:24.908"/>
    </inkml:context>
    <inkml:brush xml:id="br0">
      <inkml:brushProperty name="width" value="0.06" units="cm"/>
      <inkml:brushProperty name="height" value="0.06" units="cm"/>
      <inkml:brushProperty name="color" value="#004F8B"/>
    </inkml:brush>
  </inkml:definitions>
  <inkml:trace contextRef="#ctx0" brushRef="#br0">66 230 8077,'0'-12'820,"0"0"687,0 5-620,0 4-149,0-6-551,0 9 0,0 2 1,0 5-1,-2 5 3,-6 0 0,6 8 0,-5-6 0,4 6 112,3 1 0,0 1 0,0 0 514,0 0 0,0 0-626,0-1 1,3-1 0,4-6 0,8-7-504,4-4 1,-5-3-1,1 0 1,2 0-1438,2 0 1,3 0 1749,0 0 0,0-10 0,-1-2 0</inkml:trace>
  <inkml:trace contextRef="#ctx0" brushRef="#br0" timeOffset="163">131 99 8077,'-21'-14'1084,"-1"-1"1,0 1 837,0-8 1,3 8-1282,4-1 0,6 13 0,11-1-641,5 8 0,6 22 0,8-3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7:46.28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240 69 13508,'-75'19'-984,"29"-12"0,-5 15 701,34-5 1,-19 17 347,28 9-158,1-9 201,7 7-82,29-28 1,5-23 67,24-19 0,-2-17 89,-5-5 155,-25 10-115,23 0 0,-47 41-109,5 14 0,-31 35-111,-19 31 0,4 2 14,10-2 1,14-5-213,8-10 1,26-29 128,18-14 1,18-34 0,11-20 0,-8-13 69,-3-14 1,-11-3-1,2-1 1,-10 2 72,-4 3 0,4 5 293,-7-12-189,-10 23 1,-28 11 0,-20 48-147,-10 24 0,3 15 1,2-6-107,2 9 0,-4 13-38,7 8 0,10-5-264,11-2 1,28-18 249,16-11 1,24-27 0,16-29 184,-6-22 0,-7-12 0,-20 0 1,1-3 16,-1-1 0,-6-1 1,-1 5 227,3-5-199,-18 24 0,-4 1-31,-24 48 0,-8 4-31,-14 47 0,0 7-150,0 14 0,5-9-47,24-13 0,17-26 98,27-17 1,23-26 0,13-28 0,-2-13 41,-1-11 0,-9-11 0,2 4 1,-7-2-16,-5 0 1,-10 10 0,3-3 211,-5 5-74,-12 2 0,-10 18 33,-24 18 1,-14 40-34,-30 40 0,8 3 0,2 3-77,3-3 1,4-10-146,12-7 1,13-12 60,24-2 0,9-27 0,35-29-67,9-22 0,-8-12 0,3 0 0,1-3 37,-4-1 1,-6-8 0,-3 4 0,0 1 65,-2 0 1,-10 9-1,-10 8 216,3-3 50,-18 8 0,-13 14-60,-30 24 1,-12 25-1,-14 23-88,-3 1 0,7 0-159,8-6 0,12-1-147,2 9 1,17-19 72,27-3 0,22-19 1,28-12-1,1-10 10,2-10 1,-5-21-1,7-10 1,-2-5 16,-5-2 1,-2-5-1,-5 5 1,-2-1-10,-3 1 0,-17 10 380,2 6 221,-23 20 1,-49 47-236,-29 28 1,-3 17 0,25-17-33,-3 12 0,5-12-248,-2 22 1,24-22-107,12 7 0,26-33 0,35-13 65,12-19 1,6-22 0,-8-14 0,1-8-51,-2-6 0,5 4 0,-4-8 0,-6 3 42,-5 1 0,-11-1 1,2 7 264,-5 1 245,-22 9 1,-10 17-150,-28 24 0,-13 20-138,-24 31 1,5 10-101,21-25 1,-1 1-1,-15 26-483,12-5 230,10-33 0,50-3-37,20-29 1,15-20-1,11-11 96,-4-15 1,-15-2 163,14-11 1,-19 11 911,6-3-447,-30 25 1,-29 18-323,-29 30 0,-10 22-269,-5 21 0,13-7-288,9 7 0,17-19 192,27-9 0,7-8 0,29-24 99,3-8 0,-3-11 0,5-20 49,4-10 1,-6 3 0,-8 2 208,0-7 1,-14 8 382,5-13-260,-25 29 1,-5-9-228,-28 38 0,-10 17 0,-20 32-156,1 7 1,9-10-262,5 12 164,14-4 1,30-8 127,28-9 1,8-32 0,17-24-1,-10-15-29,-5-7 0,5-2 0,-7-10 0,-3-3-1,-2-1 1,-2 6-1,-3 5 573,-5-7 514,-4 12-543,-20-7-460,-51 87 0,8-5-28,-2 4 0,0 5 0,-5 30-844,16-15 665,10-19 1,43-7 0,18-27 70,16-12 1,12-22 0,-4-19 85,0-8 0,2-1 1,-25 6 195,-1 1 0,4-8 857,-2 0-492,-20 10 1,-16 24-427,-30 24 1,-16 34 0,-20 27-26,3 0 0,9 4-85,3-14 1,11 13-124,4 1 1,25-21 96,33-22 1,23-34 0,30-24-1,-8-10-58,-5-4 1,3-10 0,-5-3 0,0-2 21,0 0 0,-4 7 0,-13-5 0,-8 3 263,-4 5 335,-12 11 1,-12 4-165,-29 18 1,-17 27 0,-37 39-1,3 17 1,10-3 0,-3 17-374,5-12 0,12-4-267,5-8 0,14 0 43,8 15 1,26-35 0,18-16 179,16-15 1,8-19 0,1-10 0,1-11 9,5-9 1,0 4-1,-8-3 1,-4-5 59,-3 0 1,5 0-1,-5 0 446,3-5 0,-17 10 557,-3-10-823,-19 29 0,-17 3-179,-14 48 0,1-3-381,-1 40 0,9-18 56,-2 17 0,26-23 312,18-6 0,16-22 50,19-14 1,13-29 10,-38 6 1,0-4 0,-1-1 0,-2-2 0,28-33 461,-13-3 1,-18 13 491,-5-12-738,-9 4-325,23 15 0,-8 46 0,8 41 152,-13 22 1,-8 3 0,0-3 3,7 12 1,8-15 108,6 13 0,8-25 71,15-12 0,-15-19-437,0-31 0,-2-10 0,-1-20-803,8 0 738,-21 20 0,28-14 0,-24 13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7:47.9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179 211 13374,'-55'0'-984,"1"9"667,21 23 289,1-6 0,27 11-62,20-30 1,4-12 24,32-24 1,0 5-46,14-5 266,-9 5 1,-5 26 32,-15 20 0,-14 31-174,-15 34 1,-5-2-235,-2 2 1,22-29 131,14-22 1,20-31-1,12-19 1,-5-18-52,0-9 0,-1-10 1,1-2-1,-2-3 41,-3-4 1,-7 7 0,4 2 122,-1 5 111,-13 12 1,-32 48-1,-23 30 1,-18 19 83,-9 12 1,-2-5 0,-1 8 0,3-3 61,5-5 0,4-10 0,13-2-356,4 3-64,6-18 0,43-9 0,12-34 0,7-22 79,3-14 0,4-10 0,-4-5 0,2-7-8,0-5 1,-3-9 0,4 2 0,-9 4 86,-4 6 1,0 9 373,5-7-93,-24 19 0,-1 15-185,-33 39 1,-3 26-147,-4 31 0,-3 8-199,10-7 1,12-10 104,16-13 0,13-23 66,17-12 1,9-37 0,6-17-1,-8-9-11,-2-6 1,-3-11 0,5 5 0,-7-1 43,-5-2 0,0 5 475,4-7-206,-13 14 1,-8 17-155,-29 49 1,-10 31-67,-12 48 1,9-46 0,0 1-61,1 2 0,2-1 1,-7 45-336,17-15 0,14-32 30,15-19 1,3-24 246,26-12 1,-7-22-1,14-27 44,-12-7 1,-7 7 327,-2-16 704,-10 19-540,-3-10 1,-31 63-453,-14 29 1,-3 19 64,-5 25 0,10-6-297,12-1 1,12-18 33,10-4 0,12-25 205,16-4 1,-11-23 189,5-14 1,-13-19 577,5-17-1260,-19 24 494,12-4 0,-16 55 0,8-3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7:50.264"/>
    </inkml:context>
    <inkml:brush xml:id="br0">
      <inkml:brushProperty name="width" value="0.08571" units="cm"/>
      <inkml:brushProperty name="height" value="0.08571" units="cm"/>
      <inkml:brushProperty name="color" value="#E71224"/>
    </inkml:brush>
  </inkml:definitions>
  <inkml:trace contextRef="#ctx0" brushRef="#br0">22 1 8242,'0'34'164,"0"4"0,0-9 0,0 0 136,0 3 0,0 2 1,0 9-1,0-2-26,0-4 1,0 4-1,0-5 1,0 3-89,0-3 0,0 3 0,0-10 0,0 0-291,0 2 0,0-6 0,0 4-511,0-5 0,0-10 1,-3-2 615,-4-2 0,5 7 0,-8-5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2T23:17:50.747"/>
    </inkml:context>
    <inkml:brush xml:id="br0">
      <inkml:brushProperty name="width" value="0.08571" units="cm"/>
      <inkml:brushProperty name="height" value="0.08571" units="cm"/>
      <inkml:brushProperty name="color" value="#E71224"/>
    </inkml:brush>
  </inkml:definitions>
  <inkml:trace contextRef="#ctx0" brushRef="#br0">0 1 7890,'19'2'-211,"-4"6"562,-8 6 0,3-2 0,-3 3 0,0 2 131,3 2 1,-8 13 0,8 1-1,-3 4-215,1-1 1,9 0-1,-5 8 1,2-3-146,1-5 1,-8-4 0,7-13 0,1-2 290,-3-2 1,7-11-1,-4 4-200,4-6 0,-4-4 1,-3-6-1,0-6-81,0-5 0,3-3 0,4 0 0,-2 0-178,-3 0 0,-1 1 1,4-1-326,-3 0 0,-2 0 1,5 1-1644,-2-1 546,-11 10 1468,6-8 0,0 18 0,2-8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F608-877F-269F-A86C-F6B49536E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9E088B-28FD-C900-95AD-EF88C90E33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A7B83A-7115-C650-6BD4-040586E35A3E}"/>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5" name="Footer Placeholder 4">
            <a:extLst>
              <a:ext uri="{FF2B5EF4-FFF2-40B4-BE49-F238E27FC236}">
                <a16:creationId xmlns:a16="http://schemas.microsoft.com/office/drawing/2014/main" id="{80736589-9959-953B-0696-381206802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F5023-D595-6583-C8AE-2B2A39A1DCE0}"/>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2104219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BB1C-5978-DE7A-8282-8F368488F7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6D9ACF-AA59-70C4-1502-E909070B5E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D2EAC-5BBE-BA27-EFA4-A85607954C82}"/>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5" name="Footer Placeholder 4">
            <a:extLst>
              <a:ext uri="{FF2B5EF4-FFF2-40B4-BE49-F238E27FC236}">
                <a16:creationId xmlns:a16="http://schemas.microsoft.com/office/drawing/2014/main" id="{90858B32-C7AD-A973-D8D2-599441870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BB59D1-7532-8C96-D161-487AD5448404}"/>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181622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05D545-7DDA-0FCE-75D3-4EAB9AA476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F146BA-6243-986B-84F1-07ACEB8725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E6121-35E1-D374-4BCE-5219D35D5912}"/>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5" name="Footer Placeholder 4">
            <a:extLst>
              <a:ext uri="{FF2B5EF4-FFF2-40B4-BE49-F238E27FC236}">
                <a16:creationId xmlns:a16="http://schemas.microsoft.com/office/drawing/2014/main" id="{C25B4245-4D0E-0D96-C4F7-3296FCD1F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F1E6C-6C5B-62ED-E06D-93F66CED5818}"/>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2470422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A446-F7B5-3E38-C86B-1A22716E02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7D5E5D-750F-9855-3B23-0884555658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BACA2-4044-D8A5-82F5-4F0ED436A2B3}"/>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5" name="Footer Placeholder 4">
            <a:extLst>
              <a:ext uri="{FF2B5EF4-FFF2-40B4-BE49-F238E27FC236}">
                <a16:creationId xmlns:a16="http://schemas.microsoft.com/office/drawing/2014/main" id="{E3C829FF-7242-1851-72A0-6468B2189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1384C-1763-8438-6CDD-EC0F09DADBD3}"/>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2095512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A760-092F-626D-8435-BA5AD337E6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0E74E8-9DB4-193C-6C3E-ADAB5C843B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0BBD7-D682-8888-A513-0887E8B40330}"/>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5" name="Footer Placeholder 4">
            <a:extLst>
              <a:ext uri="{FF2B5EF4-FFF2-40B4-BE49-F238E27FC236}">
                <a16:creationId xmlns:a16="http://schemas.microsoft.com/office/drawing/2014/main" id="{DBAC2DC7-6B85-A77B-EC0A-F2746F465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19B0B-EAE1-914B-05CC-A6CD907B8321}"/>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80768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5211-796D-4BC1-58F9-8FEFEC9D8C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2CF8CC-37F6-B2C4-8BDE-936632B76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D8A93A-32B4-AFF6-29A3-60CEB11A32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112F1A-0CEB-F79A-6558-6E88FF0C3FE5}"/>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6" name="Footer Placeholder 5">
            <a:extLst>
              <a:ext uri="{FF2B5EF4-FFF2-40B4-BE49-F238E27FC236}">
                <a16:creationId xmlns:a16="http://schemas.microsoft.com/office/drawing/2014/main" id="{6D205EAC-2BAA-D7C4-5C61-C1A698BAC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C5575-4C2F-1DB6-CE0F-EBA759D360DF}"/>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134532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8A0D-A25D-F054-672C-4BCB6201DD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BC4728-C095-E154-5765-E04A8092BF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84805D-B5EE-A0F3-3921-EED3B0B2D3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450130-CC81-F0B7-576C-1A8E895059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BC3C79-29BC-75A8-C3C9-1874E4AA68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715969-6F10-5A18-00B4-49B5E3AA68E2}"/>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8" name="Footer Placeholder 7">
            <a:extLst>
              <a:ext uri="{FF2B5EF4-FFF2-40B4-BE49-F238E27FC236}">
                <a16:creationId xmlns:a16="http://schemas.microsoft.com/office/drawing/2014/main" id="{E9E3D958-7A21-EB45-6C71-7D9134C2FA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17CED5-F52F-EB51-58A6-CA9A729674C5}"/>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239296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E92-DBDE-CACD-CE2D-3181A461A0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AAB3D-0C2D-E154-61FC-4AC71F9F7AB0}"/>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4" name="Footer Placeholder 3">
            <a:extLst>
              <a:ext uri="{FF2B5EF4-FFF2-40B4-BE49-F238E27FC236}">
                <a16:creationId xmlns:a16="http://schemas.microsoft.com/office/drawing/2014/main" id="{EFEDF421-DEF8-B59F-A4BA-36070D7E95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334E41-A6E7-F0EB-6C5D-D5A594ADB792}"/>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1807703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13900-A982-694C-2506-4D5073C7F86D}"/>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3" name="Footer Placeholder 2">
            <a:extLst>
              <a:ext uri="{FF2B5EF4-FFF2-40B4-BE49-F238E27FC236}">
                <a16:creationId xmlns:a16="http://schemas.microsoft.com/office/drawing/2014/main" id="{71845ABB-5A24-BD7E-66FB-61CF7BACE0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D00ACC-01CF-810F-B1C2-708F3857827E}"/>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47019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404E-165B-8F97-0F65-AD7D671D1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8EA507-FC82-AE8F-3349-F1DF30729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24715-ED86-74EF-96F8-074AD5D09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90AB8E-9116-11CB-D2F1-9CD97080D2E0}"/>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6" name="Footer Placeholder 5">
            <a:extLst>
              <a:ext uri="{FF2B5EF4-FFF2-40B4-BE49-F238E27FC236}">
                <a16:creationId xmlns:a16="http://schemas.microsoft.com/office/drawing/2014/main" id="{9E9C71C3-B4D1-C216-6285-0C2CD65D7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D400B-EB0F-F041-0BC5-5415F725ACD8}"/>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1523252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4174-4DFE-EE5E-7791-007015C5F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72F5B8-FA5A-F1B2-8D28-6A5CFF3994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EB92E5-2D9B-DEA9-B65D-28D8E23C6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6E150-0324-D501-7597-D4DA69CA9366}"/>
              </a:ext>
            </a:extLst>
          </p:cNvPr>
          <p:cNvSpPr>
            <a:spLocks noGrp="1"/>
          </p:cNvSpPr>
          <p:nvPr>
            <p:ph type="dt" sz="half" idx="10"/>
          </p:nvPr>
        </p:nvSpPr>
        <p:spPr/>
        <p:txBody>
          <a:bodyPr/>
          <a:lstStyle/>
          <a:p>
            <a:fld id="{374EED82-5230-3341-A0CA-A0144C40C2B6}" type="datetimeFigureOut">
              <a:rPr lang="en-US" smtClean="0"/>
              <a:t>10/20/25</a:t>
            </a:fld>
            <a:endParaRPr lang="en-US"/>
          </a:p>
        </p:txBody>
      </p:sp>
      <p:sp>
        <p:nvSpPr>
          <p:cNvPr id="6" name="Footer Placeholder 5">
            <a:extLst>
              <a:ext uri="{FF2B5EF4-FFF2-40B4-BE49-F238E27FC236}">
                <a16:creationId xmlns:a16="http://schemas.microsoft.com/office/drawing/2014/main" id="{0F155F03-2DA3-85B2-D88E-F06C2BED8B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72878B-B649-A54F-8282-86450D22E718}"/>
              </a:ext>
            </a:extLst>
          </p:cNvPr>
          <p:cNvSpPr>
            <a:spLocks noGrp="1"/>
          </p:cNvSpPr>
          <p:nvPr>
            <p:ph type="sldNum" sz="quarter" idx="12"/>
          </p:nvPr>
        </p:nvSpPr>
        <p:spPr/>
        <p:txBody>
          <a:bodyPr/>
          <a:lstStyle/>
          <a:p>
            <a:fld id="{7D034157-FB07-AE44-82CC-89D8E66FC2DF}" type="slidenum">
              <a:rPr lang="en-US" smtClean="0"/>
              <a:t>‹#›</a:t>
            </a:fld>
            <a:endParaRPr lang="en-US"/>
          </a:p>
        </p:txBody>
      </p:sp>
    </p:spTree>
    <p:extLst>
      <p:ext uri="{BB962C8B-B14F-4D97-AF65-F5344CB8AC3E}">
        <p14:creationId xmlns:p14="http://schemas.microsoft.com/office/powerpoint/2010/main" val="4131023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19132-1974-268A-6CFF-7E8694DA6E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EBBF00-A7D7-B60E-1B8E-E0EB2020F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CAE35-3953-F9BF-A330-EA4C3601CB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4EED82-5230-3341-A0CA-A0144C40C2B6}" type="datetimeFigureOut">
              <a:rPr lang="en-US" smtClean="0"/>
              <a:t>10/20/25</a:t>
            </a:fld>
            <a:endParaRPr lang="en-US"/>
          </a:p>
        </p:txBody>
      </p:sp>
      <p:sp>
        <p:nvSpPr>
          <p:cNvPr id="5" name="Footer Placeholder 4">
            <a:extLst>
              <a:ext uri="{FF2B5EF4-FFF2-40B4-BE49-F238E27FC236}">
                <a16:creationId xmlns:a16="http://schemas.microsoft.com/office/drawing/2014/main" id="{10A9F5C4-F69C-41E2-2D6E-F3D4F391A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9BCDF0-B2C1-A958-EB28-2F2D8099CA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034157-FB07-AE44-82CC-89D8E66FC2DF}" type="slidenum">
              <a:rPr lang="en-US" smtClean="0"/>
              <a:t>‹#›</a:t>
            </a:fld>
            <a:endParaRPr lang="en-US"/>
          </a:p>
        </p:txBody>
      </p:sp>
    </p:spTree>
    <p:extLst>
      <p:ext uri="{BB962C8B-B14F-4D97-AF65-F5344CB8AC3E}">
        <p14:creationId xmlns:p14="http://schemas.microsoft.com/office/powerpoint/2010/main" val="2005154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57.xml"/><Relationship Id="rId13" Type="http://schemas.openxmlformats.org/officeDocument/2006/relationships/image" Target="../media/image63.png"/><Relationship Id="rId18" Type="http://schemas.openxmlformats.org/officeDocument/2006/relationships/customXml" Target="../ink/ink62.xml"/><Relationship Id="rId3" Type="http://schemas.openxmlformats.org/officeDocument/2006/relationships/image" Target="../media/image58.png"/><Relationship Id="rId21" Type="http://schemas.openxmlformats.org/officeDocument/2006/relationships/image" Target="../media/image67.png"/><Relationship Id="rId7" Type="http://schemas.openxmlformats.org/officeDocument/2006/relationships/image" Target="../media/image60.png"/><Relationship Id="rId12" Type="http://schemas.openxmlformats.org/officeDocument/2006/relationships/customXml" Target="../ink/ink59.xml"/><Relationship Id="rId17" Type="http://schemas.openxmlformats.org/officeDocument/2006/relationships/image" Target="../media/image65.png"/><Relationship Id="rId2" Type="http://schemas.openxmlformats.org/officeDocument/2006/relationships/customXml" Target="../ink/ink54.xml"/><Relationship Id="rId16" Type="http://schemas.openxmlformats.org/officeDocument/2006/relationships/customXml" Target="../ink/ink61.xml"/><Relationship Id="rId20" Type="http://schemas.openxmlformats.org/officeDocument/2006/relationships/customXml" Target="../ink/ink63.xml"/><Relationship Id="rId1" Type="http://schemas.openxmlformats.org/officeDocument/2006/relationships/slideLayout" Target="../slideLayouts/slideLayout7.xml"/><Relationship Id="rId6" Type="http://schemas.openxmlformats.org/officeDocument/2006/relationships/customXml" Target="../ink/ink56.xml"/><Relationship Id="rId11" Type="http://schemas.openxmlformats.org/officeDocument/2006/relationships/image" Target="../media/image62.png"/><Relationship Id="rId5" Type="http://schemas.openxmlformats.org/officeDocument/2006/relationships/image" Target="../media/image59.png"/><Relationship Id="rId15" Type="http://schemas.openxmlformats.org/officeDocument/2006/relationships/image" Target="../media/image64.png"/><Relationship Id="rId10" Type="http://schemas.openxmlformats.org/officeDocument/2006/relationships/customXml" Target="../ink/ink58.xml"/><Relationship Id="rId19" Type="http://schemas.openxmlformats.org/officeDocument/2006/relationships/image" Target="../media/image66.png"/><Relationship Id="rId4" Type="http://schemas.openxmlformats.org/officeDocument/2006/relationships/customXml" Target="../ink/ink55.xml"/><Relationship Id="rId9" Type="http://schemas.openxmlformats.org/officeDocument/2006/relationships/image" Target="../media/image61.png"/><Relationship Id="rId14" Type="http://schemas.openxmlformats.org/officeDocument/2006/relationships/customXml" Target="../ink/ink60.xml"/></Relationships>
</file>

<file path=ppt/slides/_rels/slide11.xml.rels><?xml version="1.0" encoding="UTF-8" standalone="yes"?>
<Relationships xmlns="http://schemas.openxmlformats.org/package/2006/relationships"><Relationship Id="rId26" Type="http://schemas.openxmlformats.org/officeDocument/2006/relationships/image" Target="../media/image80.png"/><Relationship Id="rId21" Type="http://schemas.openxmlformats.org/officeDocument/2006/relationships/customXml" Target="../ink/ink73.xml"/><Relationship Id="rId34" Type="http://schemas.openxmlformats.org/officeDocument/2006/relationships/image" Target="../media/image84.png"/><Relationship Id="rId42" Type="http://schemas.openxmlformats.org/officeDocument/2006/relationships/image" Target="../media/image88.png"/><Relationship Id="rId47" Type="http://schemas.openxmlformats.org/officeDocument/2006/relationships/customXml" Target="../ink/ink86.xml"/><Relationship Id="rId50" Type="http://schemas.openxmlformats.org/officeDocument/2006/relationships/image" Target="../media/image92.png"/><Relationship Id="rId55" Type="http://schemas.openxmlformats.org/officeDocument/2006/relationships/customXml" Target="../ink/ink90.xml"/><Relationship Id="rId63" Type="http://schemas.openxmlformats.org/officeDocument/2006/relationships/customXml" Target="../ink/ink94.xml"/><Relationship Id="rId7" Type="http://schemas.openxmlformats.org/officeDocument/2006/relationships/customXml" Target="../ink/ink66.xml"/><Relationship Id="rId2" Type="http://schemas.openxmlformats.org/officeDocument/2006/relationships/image" Target="../media/image68.png"/><Relationship Id="rId16" Type="http://schemas.openxmlformats.org/officeDocument/2006/relationships/image" Target="../media/image75.png"/><Relationship Id="rId29" Type="http://schemas.openxmlformats.org/officeDocument/2006/relationships/customXml" Target="../ink/ink77.xml"/><Relationship Id="rId11" Type="http://schemas.openxmlformats.org/officeDocument/2006/relationships/customXml" Target="../ink/ink68.xml"/><Relationship Id="rId24" Type="http://schemas.openxmlformats.org/officeDocument/2006/relationships/image" Target="../media/image79.png"/><Relationship Id="rId32" Type="http://schemas.openxmlformats.org/officeDocument/2006/relationships/image" Target="../media/image83.png"/><Relationship Id="rId37" Type="http://schemas.openxmlformats.org/officeDocument/2006/relationships/customXml" Target="../ink/ink81.xml"/><Relationship Id="rId40" Type="http://schemas.openxmlformats.org/officeDocument/2006/relationships/image" Target="../media/image87.png"/><Relationship Id="rId45" Type="http://schemas.openxmlformats.org/officeDocument/2006/relationships/customXml" Target="../ink/ink85.xml"/><Relationship Id="rId53" Type="http://schemas.openxmlformats.org/officeDocument/2006/relationships/customXml" Target="../ink/ink89.xml"/><Relationship Id="rId58" Type="http://schemas.openxmlformats.org/officeDocument/2006/relationships/image" Target="../media/image96.png"/><Relationship Id="rId66" Type="http://schemas.openxmlformats.org/officeDocument/2006/relationships/image" Target="../media/image100.png"/><Relationship Id="rId5" Type="http://schemas.openxmlformats.org/officeDocument/2006/relationships/customXml" Target="../ink/ink65.xml"/><Relationship Id="rId61" Type="http://schemas.openxmlformats.org/officeDocument/2006/relationships/customXml" Target="../ink/ink93.xml"/><Relationship Id="rId19" Type="http://schemas.openxmlformats.org/officeDocument/2006/relationships/customXml" Target="../ink/ink72.xml"/><Relationship Id="rId14" Type="http://schemas.openxmlformats.org/officeDocument/2006/relationships/image" Target="../media/image74.png"/><Relationship Id="rId22" Type="http://schemas.openxmlformats.org/officeDocument/2006/relationships/image" Target="../media/image78.png"/><Relationship Id="rId27" Type="http://schemas.openxmlformats.org/officeDocument/2006/relationships/customXml" Target="../ink/ink76.xml"/><Relationship Id="rId30" Type="http://schemas.openxmlformats.org/officeDocument/2006/relationships/image" Target="../media/image82.png"/><Relationship Id="rId35" Type="http://schemas.openxmlformats.org/officeDocument/2006/relationships/customXml" Target="../ink/ink80.xml"/><Relationship Id="rId43" Type="http://schemas.openxmlformats.org/officeDocument/2006/relationships/customXml" Target="../ink/ink84.xml"/><Relationship Id="rId48" Type="http://schemas.openxmlformats.org/officeDocument/2006/relationships/image" Target="../media/image91.png"/><Relationship Id="rId56" Type="http://schemas.openxmlformats.org/officeDocument/2006/relationships/image" Target="../media/image95.png"/><Relationship Id="rId64" Type="http://schemas.openxmlformats.org/officeDocument/2006/relationships/image" Target="../media/image99.png"/><Relationship Id="rId8" Type="http://schemas.openxmlformats.org/officeDocument/2006/relationships/image" Target="../media/image71.png"/><Relationship Id="rId51" Type="http://schemas.openxmlformats.org/officeDocument/2006/relationships/customXml" Target="../ink/ink88.xml"/><Relationship Id="rId3" Type="http://schemas.openxmlformats.org/officeDocument/2006/relationships/customXml" Target="../ink/ink64.xml"/><Relationship Id="rId12" Type="http://schemas.openxmlformats.org/officeDocument/2006/relationships/image" Target="../media/image73.png"/><Relationship Id="rId17" Type="http://schemas.openxmlformats.org/officeDocument/2006/relationships/customXml" Target="../ink/ink71.xml"/><Relationship Id="rId25" Type="http://schemas.openxmlformats.org/officeDocument/2006/relationships/customXml" Target="../ink/ink75.xml"/><Relationship Id="rId33" Type="http://schemas.openxmlformats.org/officeDocument/2006/relationships/customXml" Target="../ink/ink79.xml"/><Relationship Id="rId38" Type="http://schemas.openxmlformats.org/officeDocument/2006/relationships/image" Target="../media/image86.png"/><Relationship Id="rId46" Type="http://schemas.openxmlformats.org/officeDocument/2006/relationships/image" Target="../media/image90.png"/><Relationship Id="rId59" Type="http://schemas.openxmlformats.org/officeDocument/2006/relationships/customXml" Target="../ink/ink92.xml"/><Relationship Id="rId20" Type="http://schemas.openxmlformats.org/officeDocument/2006/relationships/image" Target="../media/image77.png"/><Relationship Id="rId41" Type="http://schemas.openxmlformats.org/officeDocument/2006/relationships/customXml" Target="../ink/ink83.xml"/><Relationship Id="rId54" Type="http://schemas.openxmlformats.org/officeDocument/2006/relationships/image" Target="../media/image94.png"/><Relationship Id="rId6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70.png"/><Relationship Id="rId15" Type="http://schemas.openxmlformats.org/officeDocument/2006/relationships/customXml" Target="../ink/ink70.xml"/><Relationship Id="rId23" Type="http://schemas.openxmlformats.org/officeDocument/2006/relationships/customXml" Target="../ink/ink74.xml"/><Relationship Id="rId28" Type="http://schemas.openxmlformats.org/officeDocument/2006/relationships/image" Target="../media/image81.png"/><Relationship Id="rId36" Type="http://schemas.openxmlformats.org/officeDocument/2006/relationships/image" Target="../media/image85.png"/><Relationship Id="rId49" Type="http://schemas.openxmlformats.org/officeDocument/2006/relationships/customXml" Target="../ink/ink87.xml"/><Relationship Id="rId57" Type="http://schemas.openxmlformats.org/officeDocument/2006/relationships/customXml" Target="../ink/ink91.xml"/><Relationship Id="rId10" Type="http://schemas.openxmlformats.org/officeDocument/2006/relationships/image" Target="../media/image72.png"/><Relationship Id="rId31" Type="http://schemas.openxmlformats.org/officeDocument/2006/relationships/customXml" Target="../ink/ink78.xml"/><Relationship Id="rId44" Type="http://schemas.openxmlformats.org/officeDocument/2006/relationships/image" Target="../media/image89.png"/><Relationship Id="rId52" Type="http://schemas.openxmlformats.org/officeDocument/2006/relationships/image" Target="../media/image93.png"/><Relationship Id="rId60" Type="http://schemas.openxmlformats.org/officeDocument/2006/relationships/image" Target="../media/image97.png"/><Relationship Id="rId65" Type="http://schemas.openxmlformats.org/officeDocument/2006/relationships/customXml" Target="../ink/ink95.xml"/><Relationship Id="rId4" Type="http://schemas.openxmlformats.org/officeDocument/2006/relationships/image" Target="../media/image69.png"/><Relationship Id="rId9" Type="http://schemas.openxmlformats.org/officeDocument/2006/relationships/customXml" Target="../ink/ink67.xml"/><Relationship Id="rId13" Type="http://schemas.openxmlformats.org/officeDocument/2006/relationships/customXml" Target="../ink/ink69.xml"/><Relationship Id="rId18" Type="http://schemas.openxmlformats.org/officeDocument/2006/relationships/image" Target="../media/image76.png"/><Relationship Id="rId39" Type="http://schemas.openxmlformats.org/officeDocument/2006/relationships/customXml" Target="../ink/ink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customXml" Target="../ink/ink101.xml"/><Relationship Id="rId18" Type="http://schemas.openxmlformats.org/officeDocument/2006/relationships/image" Target="../media/image109.png"/><Relationship Id="rId26" Type="http://schemas.openxmlformats.org/officeDocument/2006/relationships/image" Target="../media/image113.png"/><Relationship Id="rId3" Type="http://schemas.openxmlformats.org/officeDocument/2006/relationships/customXml" Target="../ink/ink96.xml"/><Relationship Id="rId21" Type="http://schemas.openxmlformats.org/officeDocument/2006/relationships/customXml" Target="../ink/ink105.xml"/><Relationship Id="rId7" Type="http://schemas.openxmlformats.org/officeDocument/2006/relationships/customXml" Target="../ink/ink98.xml"/><Relationship Id="rId12" Type="http://schemas.openxmlformats.org/officeDocument/2006/relationships/image" Target="../media/image106.png"/><Relationship Id="rId17" Type="http://schemas.openxmlformats.org/officeDocument/2006/relationships/customXml" Target="../ink/ink103.xml"/><Relationship Id="rId25" Type="http://schemas.openxmlformats.org/officeDocument/2006/relationships/customXml" Target="../ink/ink107.xml"/><Relationship Id="rId2" Type="http://schemas.openxmlformats.org/officeDocument/2006/relationships/image" Target="../media/image101.png"/><Relationship Id="rId16" Type="http://schemas.openxmlformats.org/officeDocument/2006/relationships/image" Target="../media/image108.png"/><Relationship Id="rId20" Type="http://schemas.openxmlformats.org/officeDocument/2006/relationships/image" Target="../media/image110.png"/><Relationship Id="rId29" Type="http://schemas.openxmlformats.org/officeDocument/2006/relationships/customXml" Target="../ink/ink109.xml"/><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customXml" Target="../ink/ink100.xml"/><Relationship Id="rId24" Type="http://schemas.openxmlformats.org/officeDocument/2006/relationships/image" Target="../media/image112.png"/><Relationship Id="rId32" Type="http://schemas.openxmlformats.org/officeDocument/2006/relationships/image" Target="../media/image116.png"/><Relationship Id="rId5" Type="http://schemas.openxmlformats.org/officeDocument/2006/relationships/customXml" Target="../ink/ink97.xml"/><Relationship Id="rId15" Type="http://schemas.openxmlformats.org/officeDocument/2006/relationships/customXml" Target="../ink/ink102.xml"/><Relationship Id="rId23" Type="http://schemas.openxmlformats.org/officeDocument/2006/relationships/customXml" Target="../ink/ink106.xml"/><Relationship Id="rId28" Type="http://schemas.openxmlformats.org/officeDocument/2006/relationships/image" Target="../media/image114.png"/><Relationship Id="rId10" Type="http://schemas.openxmlformats.org/officeDocument/2006/relationships/image" Target="../media/image105.png"/><Relationship Id="rId19" Type="http://schemas.openxmlformats.org/officeDocument/2006/relationships/customXml" Target="../ink/ink104.xml"/><Relationship Id="rId31" Type="http://schemas.openxmlformats.org/officeDocument/2006/relationships/customXml" Target="../ink/ink110.xml"/><Relationship Id="rId4" Type="http://schemas.openxmlformats.org/officeDocument/2006/relationships/image" Target="../media/image102.png"/><Relationship Id="rId9" Type="http://schemas.openxmlformats.org/officeDocument/2006/relationships/customXml" Target="../ink/ink99.xml"/><Relationship Id="rId14" Type="http://schemas.openxmlformats.org/officeDocument/2006/relationships/image" Target="../media/image107.png"/><Relationship Id="rId22" Type="http://schemas.openxmlformats.org/officeDocument/2006/relationships/image" Target="../media/image111.png"/><Relationship Id="rId27" Type="http://schemas.openxmlformats.org/officeDocument/2006/relationships/customXml" Target="../ink/ink108.xml"/><Relationship Id="rId30" Type="http://schemas.openxmlformats.org/officeDocument/2006/relationships/image" Target="../media/image1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customXml" Target="../ink/ink111.xml"/><Relationship Id="rId1" Type="http://schemas.openxmlformats.org/officeDocument/2006/relationships/slideLayout" Target="../slideLayouts/slideLayout7.xml"/><Relationship Id="rId6" Type="http://schemas.openxmlformats.org/officeDocument/2006/relationships/customXml" Target="../ink/ink113.xml"/><Relationship Id="rId5" Type="http://schemas.openxmlformats.org/officeDocument/2006/relationships/image" Target="../media/image118.png"/><Relationship Id="rId4" Type="http://schemas.openxmlformats.org/officeDocument/2006/relationships/customXml" Target="../ink/ink112.xml"/></Relationships>
</file>

<file path=ppt/slides/_rels/slide15.xml.rels><?xml version="1.0" encoding="UTF-8" standalone="yes"?>
<Relationships xmlns="http://schemas.openxmlformats.org/package/2006/relationships"><Relationship Id="rId26" Type="http://schemas.openxmlformats.org/officeDocument/2006/relationships/image" Target="../media/image132.png"/><Relationship Id="rId21" Type="http://schemas.openxmlformats.org/officeDocument/2006/relationships/customXml" Target="../ink/ink123.xml"/><Relationship Id="rId34" Type="http://schemas.openxmlformats.org/officeDocument/2006/relationships/image" Target="../media/image136.png"/><Relationship Id="rId42" Type="http://schemas.openxmlformats.org/officeDocument/2006/relationships/image" Target="../media/image140.png"/><Relationship Id="rId47" Type="http://schemas.openxmlformats.org/officeDocument/2006/relationships/customXml" Target="../ink/ink136.xml"/><Relationship Id="rId50" Type="http://schemas.openxmlformats.org/officeDocument/2006/relationships/image" Target="../media/image144.png"/><Relationship Id="rId55" Type="http://schemas.openxmlformats.org/officeDocument/2006/relationships/customXml" Target="../ink/ink140.xml"/><Relationship Id="rId63" Type="http://schemas.openxmlformats.org/officeDocument/2006/relationships/customXml" Target="../ink/ink144.xml"/><Relationship Id="rId7" Type="http://schemas.openxmlformats.org/officeDocument/2006/relationships/customXml" Target="../ink/ink116.xml"/><Relationship Id="rId2" Type="http://schemas.openxmlformats.org/officeDocument/2006/relationships/image" Target="../media/image120.png"/><Relationship Id="rId16" Type="http://schemas.openxmlformats.org/officeDocument/2006/relationships/image" Target="../media/image127.png"/><Relationship Id="rId29" Type="http://schemas.openxmlformats.org/officeDocument/2006/relationships/customXml" Target="../ink/ink127.xml"/><Relationship Id="rId11" Type="http://schemas.openxmlformats.org/officeDocument/2006/relationships/customXml" Target="../ink/ink118.xml"/><Relationship Id="rId24" Type="http://schemas.openxmlformats.org/officeDocument/2006/relationships/image" Target="../media/image131.png"/><Relationship Id="rId32" Type="http://schemas.openxmlformats.org/officeDocument/2006/relationships/image" Target="../media/image135.png"/><Relationship Id="rId37" Type="http://schemas.openxmlformats.org/officeDocument/2006/relationships/customXml" Target="../ink/ink131.xml"/><Relationship Id="rId40" Type="http://schemas.openxmlformats.org/officeDocument/2006/relationships/image" Target="../media/image139.png"/><Relationship Id="rId45" Type="http://schemas.openxmlformats.org/officeDocument/2006/relationships/customXml" Target="../ink/ink135.xml"/><Relationship Id="rId53" Type="http://schemas.openxmlformats.org/officeDocument/2006/relationships/customXml" Target="../ink/ink139.xml"/><Relationship Id="rId58" Type="http://schemas.openxmlformats.org/officeDocument/2006/relationships/image" Target="../media/image148.png"/><Relationship Id="rId66" Type="http://schemas.openxmlformats.org/officeDocument/2006/relationships/image" Target="../media/image152.png"/><Relationship Id="rId5" Type="http://schemas.openxmlformats.org/officeDocument/2006/relationships/customXml" Target="../ink/ink115.xml"/><Relationship Id="rId61" Type="http://schemas.openxmlformats.org/officeDocument/2006/relationships/customXml" Target="../ink/ink143.xml"/><Relationship Id="rId19" Type="http://schemas.openxmlformats.org/officeDocument/2006/relationships/customXml" Target="../ink/ink122.xml"/><Relationship Id="rId14" Type="http://schemas.openxmlformats.org/officeDocument/2006/relationships/image" Target="../media/image126.png"/><Relationship Id="rId22" Type="http://schemas.openxmlformats.org/officeDocument/2006/relationships/image" Target="../media/image130.png"/><Relationship Id="rId27" Type="http://schemas.openxmlformats.org/officeDocument/2006/relationships/customXml" Target="../ink/ink126.xml"/><Relationship Id="rId30" Type="http://schemas.openxmlformats.org/officeDocument/2006/relationships/image" Target="../media/image134.png"/><Relationship Id="rId35" Type="http://schemas.openxmlformats.org/officeDocument/2006/relationships/customXml" Target="../ink/ink130.xml"/><Relationship Id="rId43" Type="http://schemas.openxmlformats.org/officeDocument/2006/relationships/customXml" Target="../ink/ink134.xml"/><Relationship Id="rId48" Type="http://schemas.openxmlformats.org/officeDocument/2006/relationships/image" Target="../media/image143.png"/><Relationship Id="rId56" Type="http://schemas.openxmlformats.org/officeDocument/2006/relationships/image" Target="../media/image147.png"/><Relationship Id="rId64" Type="http://schemas.openxmlformats.org/officeDocument/2006/relationships/image" Target="../media/image151.png"/><Relationship Id="rId8" Type="http://schemas.openxmlformats.org/officeDocument/2006/relationships/image" Target="../media/image123.png"/><Relationship Id="rId51" Type="http://schemas.openxmlformats.org/officeDocument/2006/relationships/customXml" Target="../ink/ink138.xml"/><Relationship Id="rId3" Type="http://schemas.openxmlformats.org/officeDocument/2006/relationships/customXml" Target="../ink/ink114.xml"/><Relationship Id="rId12" Type="http://schemas.openxmlformats.org/officeDocument/2006/relationships/image" Target="../media/image125.png"/><Relationship Id="rId17" Type="http://schemas.openxmlformats.org/officeDocument/2006/relationships/customXml" Target="../ink/ink121.xml"/><Relationship Id="rId25" Type="http://schemas.openxmlformats.org/officeDocument/2006/relationships/customXml" Target="../ink/ink125.xml"/><Relationship Id="rId33" Type="http://schemas.openxmlformats.org/officeDocument/2006/relationships/customXml" Target="../ink/ink129.xml"/><Relationship Id="rId38" Type="http://schemas.openxmlformats.org/officeDocument/2006/relationships/image" Target="../media/image138.png"/><Relationship Id="rId46" Type="http://schemas.openxmlformats.org/officeDocument/2006/relationships/image" Target="../media/image142.png"/><Relationship Id="rId59" Type="http://schemas.openxmlformats.org/officeDocument/2006/relationships/customXml" Target="../ink/ink142.xml"/><Relationship Id="rId20" Type="http://schemas.openxmlformats.org/officeDocument/2006/relationships/image" Target="../media/image129.png"/><Relationship Id="rId41" Type="http://schemas.openxmlformats.org/officeDocument/2006/relationships/customXml" Target="../ink/ink133.xml"/><Relationship Id="rId54" Type="http://schemas.openxmlformats.org/officeDocument/2006/relationships/image" Target="../media/image146.png"/><Relationship Id="rId6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22.png"/><Relationship Id="rId15" Type="http://schemas.openxmlformats.org/officeDocument/2006/relationships/customXml" Target="../ink/ink120.xml"/><Relationship Id="rId23" Type="http://schemas.openxmlformats.org/officeDocument/2006/relationships/customXml" Target="../ink/ink124.xml"/><Relationship Id="rId28" Type="http://schemas.openxmlformats.org/officeDocument/2006/relationships/image" Target="../media/image133.png"/><Relationship Id="rId36" Type="http://schemas.openxmlformats.org/officeDocument/2006/relationships/image" Target="../media/image137.png"/><Relationship Id="rId49" Type="http://schemas.openxmlformats.org/officeDocument/2006/relationships/customXml" Target="../ink/ink137.xml"/><Relationship Id="rId57" Type="http://schemas.openxmlformats.org/officeDocument/2006/relationships/customXml" Target="../ink/ink141.xml"/><Relationship Id="rId10" Type="http://schemas.openxmlformats.org/officeDocument/2006/relationships/image" Target="../media/image124.png"/><Relationship Id="rId31" Type="http://schemas.openxmlformats.org/officeDocument/2006/relationships/customXml" Target="../ink/ink128.xml"/><Relationship Id="rId44" Type="http://schemas.openxmlformats.org/officeDocument/2006/relationships/image" Target="../media/image141.png"/><Relationship Id="rId52" Type="http://schemas.openxmlformats.org/officeDocument/2006/relationships/image" Target="../media/image145.png"/><Relationship Id="rId60" Type="http://schemas.openxmlformats.org/officeDocument/2006/relationships/image" Target="../media/image149.png"/><Relationship Id="rId65" Type="http://schemas.openxmlformats.org/officeDocument/2006/relationships/customXml" Target="../ink/ink145.xml"/><Relationship Id="rId4" Type="http://schemas.openxmlformats.org/officeDocument/2006/relationships/image" Target="../media/image121.png"/><Relationship Id="rId9" Type="http://schemas.openxmlformats.org/officeDocument/2006/relationships/customXml" Target="../ink/ink117.xml"/><Relationship Id="rId13" Type="http://schemas.openxmlformats.org/officeDocument/2006/relationships/customXml" Target="../ink/ink119.xml"/><Relationship Id="rId18" Type="http://schemas.openxmlformats.org/officeDocument/2006/relationships/image" Target="../media/image128.png"/><Relationship Id="rId39" Type="http://schemas.openxmlformats.org/officeDocument/2006/relationships/customXml" Target="../ink/ink132.xml"/></Relationships>
</file>

<file path=ppt/slides/_rels/slide16.xml.rels><?xml version="1.0" encoding="UTF-8" standalone="yes"?>
<Relationships xmlns="http://schemas.openxmlformats.org/package/2006/relationships"><Relationship Id="rId8" Type="http://schemas.openxmlformats.org/officeDocument/2006/relationships/customXml" Target="../ink/ink149.xml"/><Relationship Id="rId13"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5.png"/><Relationship Id="rId12" Type="http://schemas.openxmlformats.org/officeDocument/2006/relationships/customXml" Target="../ink/ink151.xml"/><Relationship Id="rId2" Type="http://schemas.openxmlformats.org/officeDocument/2006/relationships/customXml" Target="../ink/ink146.xml"/><Relationship Id="rId1" Type="http://schemas.openxmlformats.org/officeDocument/2006/relationships/slideLayout" Target="../slideLayouts/slideLayout7.xml"/><Relationship Id="rId6" Type="http://schemas.openxmlformats.org/officeDocument/2006/relationships/customXml" Target="../ink/ink148.xml"/><Relationship Id="rId11" Type="http://schemas.openxmlformats.org/officeDocument/2006/relationships/image" Target="../media/image157.png"/><Relationship Id="rId5" Type="http://schemas.openxmlformats.org/officeDocument/2006/relationships/image" Target="../media/image154.png"/><Relationship Id="rId15" Type="http://schemas.openxmlformats.org/officeDocument/2006/relationships/image" Target="../media/image159.png"/><Relationship Id="rId10" Type="http://schemas.openxmlformats.org/officeDocument/2006/relationships/customXml" Target="../ink/ink150.xml"/><Relationship Id="rId4" Type="http://schemas.openxmlformats.org/officeDocument/2006/relationships/customXml" Target="../ink/ink147.xml"/><Relationship Id="rId9" Type="http://schemas.openxmlformats.org/officeDocument/2006/relationships/image" Target="../media/image156.png"/><Relationship Id="rId14" Type="http://schemas.openxmlformats.org/officeDocument/2006/relationships/customXml" Target="../ink/ink152.xml"/></Relationships>
</file>

<file path=ppt/slides/_rels/slide17.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customXml" Target="../ink/ink161.xml"/><Relationship Id="rId26" Type="http://schemas.openxmlformats.org/officeDocument/2006/relationships/customXml" Target="../ink/ink165.xml"/><Relationship Id="rId39" Type="http://schemas.openxmlformats.org/officeDocument/2006/relationships/image" Target="../media/image178.png"/><Relationship Id="rId21" Type="http://schemas.openxmlformats.org/officeDocument/2006/relationships/image" Target="../media/image169.png"/><Relationship Id="rId34" Type="http://schemas.openxmlformats.org/officeDocument/2006/relationships/customXml" Target="../ink/ink169.xml"/><Relationship Id="rId42" Type="http://schemas.openxmlformats.org/officeDocument/2006/relationships/customXml" Target="../ink/ink173.xml"/><Relationship Id="rId47" Type="http://schemas.openxmlformats.org/officeDocument/2006/relationships/image" Target="../media/image182.png"/><Relationship Id="rId50" Type="http://schemas.openxmlformats.org/officeDocument/2006/relationships/customXml" Target="../ink/ink177.xml"/><Relationship Id="rId7" Type="http://schemas.openxmlformats.org/officeDocument/2006/relationships/image" Target="../media/image162.png"/><Relationship Id="rId2" Type="http://schemas.openxmlformats.org/officeDocument/2006/relationships/customXml" Target="../ink/ink153.xml"/><Relationship Id="rId16" Type="http://schemas.openxmlformats.org/officeDocument/2006/relationships/customXml" Target="../ink/ink160.xml"/><Relationship Id="rId29" Type="http://schemas.openxmlformats.org/officeDocument/2006/relationships/image" Target="../media/image173.png"/><Relationship Id="rId11" Type="http://schemas.openxmlformats.org/officeDocument/2006/relationships/image" Target="../media/image164.png"/><Relationship Id="rId24" Type="http://schemas.openxmlformats.org/officeDocument/2006/relationships/customXml" Target="../ink/ink164.xml"/><Relationship Id="rId32" Type="http://schemas.openxmlformats.org/officeDocument/2006/relationships/customXml" Target="../ink/ink168.xml"/><Relationship Id="rId37" Type="http://schemas.openxmlformats.org/officeDocument/2006/relationships/image" Target="../media/image177.png"/><Relationship Id="rId40" Type="http://schemas.openxmlformats.org/officeDocument/2006/relationships/customXml" Target="../ink/ink172.xml"/><Relationship Id="rId45" Type="http://schemas.openxmlformats.org/officeDocument/2006/relationships/image" Target="../media/image181.png"/><Relationship Id="rId5" Type="http://schemas.openxmlformats.org/officeDocument/2006/relationships/image" Target="../media/image161.png"/><Relationship Id="rId15" Type="http://schemas.openxmlformats.org/officeDocument/2006/relationships/image" Target="../media/image166.png"/><Relationship Id="rId23" Type="http://schemas.openxmlformats.org/officeDocument/2006/relationships/image" Target="../media/image170.png"/><Relationship Id="rId28" Type="http://schemas.openxmlformats.org/officeDocument/2006/relationships/customXml" Target="../ink/ink166.xml"/><Relationship Id="rId36" Type="http://schemas.openxmlformats.org/officeDocument/2006/relationships/customXml" Target="../ink/ink170.xml"/><Relationship Id="rId49" Type="http://schemas.openxmlformats.org/officeDocument/2006/relationships/image" Target="../media/image183.png"/><Relationship Id="rId10" Type="http://schemas.openxmlformats.org/officeDocument/2006/relationships/customXml" Target="../ink/ink157.xml"/><Relationship Id="rId19" Type="http://schemas.openxmlformats.org/officeDocument/2006/relationships/image" Target="../media/image168.png"/><Relationship Id="rId31" Type="http://schemas.openxmlformats.org/officeDocument/2006/relationships/image" Target="../media/image174.png"/><Relationship Id="rId44" Type="http://schemas.openxmlformats.org/officeDocument/2006/relationships/customXml" Target="../ink/ink174.xml"/><Relationship Id="rId4" Type="http://schemas.openxmlformats.org/officeDocument/2006/relationships/customXml" Target="../ink/ink154.xml"/><Relationship Id="rId9" Type="http://schemas.openxmlformats.org/officeDocument/2006/relationships/image" Target="../media/image163.png"/><Relationship Id="rId14" Type="http://schemas.openxmlformats.org/officeDocument/2006/relationships/customXml" Target="../ink/ink159.xml"/><Relationship Id="rId22" Type="http://schemas.openxmlformats.org/officeDocument/2006/relationships/customXml" Target="../ink/ink163.xml"/><Relationship Id="rId27" Type="http://schemas.openxmlformats.org/officeDocument/2006/relationships/image" Target="../media/image172.png"/><Relationship Id="rId30" Type="http://schemas.openxmlformats.org/officeDocument/2006/relationships/customXml" Target="../ink/ink167.xml"/><Relationship Id="rId35" Type="http://schemas.openxmlformats.org/officeDocument/2006/relationships/image" Target="../media/image176.png"/><Relationship Id="rId43" Type="http://schemas.openxmlformats.org/officeDocument/2006/relationships/image" Target="../media/image180.png"/><Relationship Id="rId48" Type="http://schemas.openxmlformats.org/officeDocument/2006/relationships/customXml" Target="../ink/ink176.xml"/><Relationship Id="rId8" Type="http://schemas.openxmlformats.org/officeDocument/2006/relationships/customXml" Target="../ink/ink156.xml"/><Relationship Id="rId51" Type="http://schemas.openxmlformats.org/officeDocument/2006/relationships/image" Target="../media/image184.png"/><Relationship Id="rId3" Type="http://schemas.openxmlformats.org/officeDocument/2006/relationships/image" Target="../media/image160.png"/><Relationship Id="rId12" Type="http://schemas.openxmlformats.org/officeDocument/2006/relationships/customXml" Target="../ink/ink158.xml"/><Relationship Id="rId17" Type="http://schemas.openxmlformats.org/officeDocument/2006/relationships/image" Target="../media/image167.png"/><Relationship Id="rId25" Type="http://schemas.openxmlformats.org/officeDocument/2006/relationships/image" Target="../media/image171.png"/><Relationship Id="rId33" Type="http://schemas.openxmlformats.org/officeDocument/2006/relationships/image" Target="../media/image175.png"/><Relationship Id="rId38" Type="http://schemas.openxmlformats.org/officeDocument/2006/relationships/customXml" Target="../ink/ink171.xml"/><Relationship Id="rId46" Type="http://schemas.openxmlformats.org/officeDocument/2006/relationships/customXml" Target="../ink/ink175.xml"/><Relationship Id="rId20" Type="http://schemas.openxmlformats.org/officeDocument/2006/relationships/customXml" Target="../ink/ink162.xml"/><Relationship Id="rId41"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customXml" Target="../ink/ink155.xml"/></Relationships>
</file>

<file path=ppt/slides/_rels/slide18.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customXml" Target="../ink/ink183.xml"/><Relationship Id="rId3" Type="http://schemas.openxmlformats.org/officeDocument/2006/relationships/customXml" Target="../ink/ink178.xml"/><Relationship Id="rId7" Type="http://schemas.openxmlformats.org/officeDocument/2006/relationships/customXml" Target="../ink/ink180.xml"/><Relationship Id="rId12" Type="http://schemas.openxmlformats.org/officeDocument/2006/relationships/image" Target="../media/image190.png"/><Relationship Id="rId2" Type="http://schemas.openxmlformats.org/officeDocument/2006/relationships/image" Target="../media/image185.png"/><Relationship Id="rId16"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87.png"/><Relationship Id="rId11" Type="http://schemas.openxmlformats.org/officeDocument/2006/relationships/customXml" Target="../ink/ink182.xml"/><Relationship Id="rId5" Type="http://schemas.openxmlformats.org/officeDocument/2006/relationships/customXml" Target="../ink/ink179.xml"/><Relationship Id="rId15" Type="http://schemas.openxmlformats.org/officeDocument/2006/relationships/customXml" Target="../ink/ink184.xml"/><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customXml" Target="../ink/ink181.xml"/><Relationship Id="rId14" Type="http://schemas.openxmlformats.org/officeDocument/2006/relationships/image" Target="../media/image191.png"/></Relationships>
</file>

<file path=ppt/slides/_rels/slide19.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customXml" Target="../ink/ink185.xml"/><Relationship Id="rId7" Type="http://schemas.openxmlformats.org/officeDocument/2006/relationships/customXml" Target="../ink/ink187.xml"/><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customXml" Target="../ink/ink186.xml"/><Relationship Id="rId10" Type="http://schemas.openxmlformats.org/officeDocument/2006/relationships/image" Target="../media/image197.png"/><Relationship Id="rId4" Type="http://schemas.openxmlformats.org/officeDocument/2006/relationships/image" Target="../media/image194.png"/><Relationship Id="rId9" Type="http://schemas.openxmlformats.org/officeDocument/2006/relationships/customXml" Target="../ink/ink188.xml"/></Relationships>
</file>

<file path=ppt/slides/_rels/slide2.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2.png"/><Relationship Id="rId7"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2.xml"/><Relationship Id="rId9" Type="http://schemas.openxmlformats.org/officeDocument/2006/relationships/slide" Target="slide27.xml"/></Relationships>
</file>

<file path=ppt/slides/_rels/slide20.xml.rels><?xml version="1.0" encoding="UTF-8" standalone="yes"?>
<Relationships xmlns="http://schemas.openxmlformats.org/package/2006/relationships"><Relationship Id="rId13" Type="http://schemas.openxmlformats.org/officeDocument/2006/relationships/customXml" Target="../ink/ink194.xml"/><Relationship Id="rId18" Type="http://schemas.openxmlformats.org/officeDocument/2006/relationships/image" Target="../media/image206.png"/><Relationship Id="rId26" Type="http://schemas.openxmlformats.org/officeDocument/2006/relationships/image" Target="../media/image210.png"/><Relationship Id="rId39" Type="http://schemas.openxmlformats.org/officeDocument/2006/relationships/customXml" Target="../ink/ink207.xml"/><Relationship Id="rId21" Type="http://schemas.openxmlformats.org/officeDocument/2006/relationships/customXml" Target="../ink/ink198.xml"/><Relationship Id="rId34" Type="http://schemas.openxmlformats.org/officeDocument/2006/relationships/image" Target="../media/image214.png"/><Relationship Id="rId42" Type="http://schemas.openxmlformats.org/officeDocument/2006/relationships/image" Target="../media/image218.png"/><Relationship Id="rId47" Type="http://schemas.openxmlformats.org/officeDocument/2006/relationships/customXml" Target="../ink/ink211.xml"/><Relationship Id="rId50" Type="http://schemas.openxmlformats.org/officeDocument/2006/relationships/image" Target="../media/image222.png"/><Relationship Id="rId55" Type="http://schemas.openxmlformats.org/officeDocument/2006/relationships/customXml" Target="../ink/ink215.xml"/><Relationship Id="rId7" Type="http://schemas.openxmlformats.org/officeDocument/2006/relationships/customXml" Target="../ink/ink191.xml"/><Relationship Id="rId2" Type="http://schemas.openxmlformats.org/officeDocument/2006/relationships/image" Target="../media/image198.png"/><Relationship Id="rId16" Type="http://schemas.openxmlformats.org/officeDocument/2006/relationships/image" Target="../media/image205.png"/><Relationship Id="rId29" Type="http://schemas.openxmlformats.org/officeDocument/2006/relationships/customXml" Target="../ink/ink202.xml"/><Relationship Id="rId11" Type="http://schemas.openxmlformats.org/officeDocument/2006/relationships/customXml" Target="../ink/ink193.xml"/><Relationship Id="rId24" Type="http://schemas.openxmlformats.org/officeDocument/2006/relationships/image" Target="../media/image209.png"/><Relationship Id="rId32" Type="http://schemas.openxmlformats.org/officeDocument/2006/relationships/image" Target="../media/image213.png"/><Relationship Id="rId37" Type="http://schemas.openxmlformats.org/officeDocument/2006/relationships/customXml" Target="../ink/ink206.xml"/><Relationship Id="rId40" Type="http://schemas.openxmlformats.org/officeDocument/2006/relationships/image" Target="../media/image217.png"/><Relationship Id="rId45" Type="http://schemas.openxmlformats.org/officeDocument/2006/relationships/customXml" Target="../ink/ink210.xml"/><Relationship Id="rId53" Type="http://schemas.openxmlformats.org/officeDocument/2006/relationships/customXml" Target="../ink/ink214.xml"/><Relationship Id="rId58" Type="http://schemas.openxmlformats.org/officeDocument/2006/relationships/image" Target="../media/image226.png"/><Relationship Id="rId5" Type="http://schemas.openxmlformats.org/officeDocument/2006/relationships/customXml" Target="../ink/ink190.xml"/><Relationship Id="rId19" Type="http://schemas.openxmlformats.org/officeDocument/2006/relationships/customXml" Target="../ink/ink197.xml"/><Relationship Id="rId4" Type="http://schemas.openxmlformats.org/officeDocument/2006/relationships/image" Target="../media/image199.png"/><Relationship Id="rId9" Type="http://schemas.openxmlformats.org/officeDocument/2006/relationships/customXml" Target="../ink/ink192.xml"/><Relationship Id="rId14" Type="http://schemas.openxmlformats.org/officeDocument/2006/relationships/image" Target="../media/image204.png"/><Relationship Id="rId22" Type="http://schemas.openxmlformats.org/officeDocument/2006/relationships/image" Target="../media/image208.png"/><Relationship Id="rId27" Type="http://schemas.openxmlformats.org/officeDocument/2006/relationships/customXml" Target="../ink/ink201.xml"/><Relationship Id="rId30" Type="http://schemas.openxmlformats.org/officeDocument/2006/relationships/image" Target="../media/image212.png"/><Relationship Id="rId35" Type="http://schemas.openxmlformats.org/officeDocument/2006/relationships/customXml" Target="../ink/ink205.xml"/><Relationship Id="rId43" Type="http://schemas.openxmlformats.org/officeDocument/2006/relationships/customXml" Target="../ink/ink209.xml"/><Relationship Id="rId48" Type="http://schemas.openxmlformats.org/officeDocument/2006/relationships/image" Target="../media/image221.png"/><Relationship Id="rId56" Type="http://schemas.openxmlformats.org/officeDocument/2006/relationships/image" Target="../media/image225.png"/><Relationship Id="rId8" Type="http://schemas.openxmlformats.org/officeDocument/2006/relationships/image" Target="../media/image201.png"/><Relationship Id="rId51" Type="http://schemas.openxmlformats.org/officeDocument/2006/relationships/customXml" Target="../ink/ink213.xml"/><Relationship Id="rId3" Type="http://schemas.openxmlformats.org/officeDocument/2006/relationships/customXml" Target="../ink/ink189.xml"/><Relationship Id="rId12" Type="http://schemas.openxmlformats.org/officeDocument/2006/relationships/image" Target="../media/image203.png"/><Relationship Id="rId17" Type="http://schemas.openxmlformats.org/officeDocument/2006/relationships/customXml" Target="../ink/ink196.xml"/><Relationship Id="rId25" Type="http://schemas.openxmlformats.org/officeDocument/2006/relationships/customXml" Target="../ink/ink200.xml"/><Relationship Id="rId33" Type="http://schemas.openxmlformats.org/officeDocument/2006/relationships/customXml" Target="../ink/ink204.xml"/><Relationship Id="rId38" Type="http://schemas.openxmlformats.org/officeDocument/2006/relationships/image" Target="../media/image216.png"/><Relationship Id="rId46" Type="http://schemas.openxmlformats.org/officeDocument/2006/relationships/image" Target="../media/image220.png"/><Relationship Id="rId20" Type="http://schemas.openxmlformats.org/officeDocument/2006/relationships/image" Target="../media/image207.png"/><Relationship Id="rId41" Type="http://schemas.openxmlformats.org/officeDocument/2006/relationships/customXml" Target="../ink/ink208.xml"/><Relationship Id="rId54"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00.png"/><Relationship Id="rId15" Type="http://schemas.openxmlformats.org/officeDocument/2006/relationships/customXml" Target="../ink/ink195.xml"/><Relationship Id="rId23" Type="http://schemas.openxmlformats.org/officeDocument/2006/relationships/customXml" Target="../ink/ink199.xml"/><Relationship Id="rId28" Type="http://schemas.openxmlformats.org/officeDocument/2006/relationships/image" Target="../media/image211.png"/><Relationship Id="rId36" Type="http://schemas.openxmlformats.org/officeDocument/2006/relationships/image" Target="../media/image215.png"/><Relationship Id="rId49" Type="http://schemas.openxmlformats.org/officeDocument/2006/relationships/customXml" Target="../ink/ink212.xml"/><Relationship Id="rId57" Type="http://schemas.openxmlformats.org/officeDocument/2006/relationships/customXml" Target="../ink/ink216.xml"/><Relationship Id="rId10" Type="http://schemas.openxmlformats.org/officeDocument/2006/relationships/image" Target="../media/image202.png"/><Relationship Id="rId31" Type="http://schemas.openxmlformats.org/officeDocument/2006/relationships/customXml" Target="../ink/ink203.xml"/><Relationship Id="rId44" Type="http://schemas.openxmlformats.org/officeDocument/2006/relationships/image" Target="../media/image219.png"/><Relationship Id="rId52" Type="http://schemas.openxmlformats.org/officeDocument/2006/relationships/image" Target="../media/image223.png"/></Relationships>
</file>

<file path=ppt/slides/_rels/slide2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220.xml"/><Relationship Id="rId13"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2.png"/><Relationship Id="rId12" Type="http://schemas.openxmlformats.org/officeDocument/2006/relationships/customXml" Target="../ink/ink222.xml"/><Relationship Id="rId2" Type="http://schemas.openxmlformats.org/officeDocument/2006/relationships/customXml" Target="../ink/ink217.xml"/><Relationship Id="rId1" Type="http://schemas.openxmlformats.org/officeDocument/2006/relationships/slideLayout" Target="../slideLayouts/slideLayout7.xml"/><Relationship Id="rId6" Type="http://schemas.openxmlformats.org/officeDocument/2006/relationships/customXml" Target="../ink/ink219.xml"/><Relationship Id="rId11" Type="http://schemas.openxmlformats.org/officeDocument/2006/relationships/image" Target="../media/image234.png"/><Relationship Id="rId5" Type="http://schemas.openxmlformats.org/officeDocument/2006/relationships/image" Target="../media/image231.png"/><Relationship Id="rId10" Type="http://schemas.openxmlformats.org/officeDocument/2006/relationships/customXml" Target="../ink/ink221.xml"/><Relationship Id="rId4" Type="http://schemas.openxmlformats.org/officeDocument/2006/relationships/customXml" Target="../ink/ink218.xml"/><Relationship Id="rId9" Type="http://schemas.openxmlformats.org/officeDocument/2006/relationships/image" Target="../media/image233.png"/></Relationships>
</file>

<file path=ppt/slides/_rels/slide26.xml.rels><?xml version="1.0" encoding="UTF-8" standalone="yes"?>
<Relationships xmlns="http://schemas.openxmlformats.org/package/2006/relationships"><Relationship Id="rId26" Type="http://schemas.openxmlformats.org/officeDocument/2006/relationships/customXml" Target="../ink/ink235.xml"/><Relationship Id="rId21" Type="http://schemas.openxmlformats.org/officeDocument/2006/relationships/image" Target="../media/image245.png"/><Relationship Id="rId34" Type="http://schemas.openxmlformats.org/officeDocument/2006/relationships/customXml" Target="../ink/ink239.xml"/><Relationship Id="rId42" Type="http://schemas.openxmlformats.org/officeDocument/2006/relationships/customXml" Target="../ink/ink243.xml"/><Relationship Id="rId47" Type="http://schemas.openxmlformats.org/officeDocument/2006/relationships/image" Target="../media/image258.png"/><Relationship Id="rId50" Type="http://schemas.openxmlformats.org/officeDocument/2006/relationships/customXml" Target="../ink/ink247.xml"/><Relationship Id="rId55" Type="http://schemas.openxmlformats.org/officeDocument/2006/relationships/image" Target="../media/image262.png"/><Relationship Id="rId63" Type="http://schemas.openxmlformats.org/officeDocument/2006/relationships/image" Target="../media/image266.png"/><Relationship Id="rId7" Type="http://schemas.openxmlformats.org/officeDocument/2006/relationships/image" Target="../media/image238.png"/><Relationship Id="rId2" Type="http://schemas.openxmlformats.org/officeDocument/2006/relationships/customXml" Target="../ink/ink223.xml"/><Relationship Id="rId16" Type="http://schemas.openxmlformats.org/officeDocument/2006/relationships/customXml" Target="../ink/ink230.xml"/><Relationship Id="rId29" Type="http://schemas.openxmlformats.org/officeDocument/2006/relationships/image" Target="../media/image249.png"/><Relationship Id="rId11" Type="http://schemas.openxmlformats.org/officeDocument/2006/relationships/image" Target="../media/image240.png"/><Relationship Id="rId24" Type="http://schemas.openxmlformats.org/officeDocument/2006/relationships/customXml" Target="../ink/ink234.xml"/><Relationship Id="rId32" Type="http://schemas.openxmlformats.org/officeDocument/2006/relationships/customXml" Target="../ink/ink238.xml"/><Relationship Id="rId37" Type="http://schemas.openxmlformats.org/officeDocument/2006/relationships/image" Target="../media/image253.png"/><Relationship Id="rId40" Type="http://schemas.openxmlformats.org/officeDocument/2006/relationships/customXml" Target="../ink/ink242.xml"/><Relationship Id="rId45" Type="http://schemas.openxmlformats.org/officeDocument/2006/relationships/image" Target="../media/image257.png"/><Relationship Id="rId53" Type="http://schemas.openxmlformats.org/officeDocument/2006/relationships/image" Target="../media/image261.png"/><Relationship Id="rId58" Type="http://schemas.openxmlformats.org/officeDocument/2006/relationships/customXml" Target="../ink/ink251.xml"/><Relationship Id="rId5" Type="http://schemas.openxmlformats.org/officeDocument/2006/relationships/image" Target="../media/image237.png"/><Relationship Id="rId61" Type="http://schemas.openxmlformats.org/officeDocument/2006/relationships/image" Target="../media/image265.png"/><Relationship Id="rId19" Type="http://schemas.openxmlformats.org/officeDocument/2006/relationships/image" Target="../media/image244.png"/><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248.png"/><Relationship Id="rId30" Type="http://schemas.openxmlformats.org/officeDocument/2006/relationships/customXml" Target="../ink/ink237.xml"/><Relationship Id="rId35" Type="http://schemas.openxmlformats.org/officeDocument/2006/relationships/image" Target="../media/image252.png"/><Relationship Id="rId43" Type="http://schemas.openxmlformats.org/officeDocument/2006/relationships/image" Target="../media/image256.png"/><Relationship Id="rId48" Type="http://schemas.openxmlformats.org/officeDocument/2006/relationships/customXml" Target="../ink/ink246.xml"/><Relationship Id="rId56" Type="http://schemas.openxmlformats.org/officeDocument/2006/relationships/customXml" Target="../ink/ink250.xml"/><Relationship Id="rId64" Type="http://schemas.openxmlformats.org/officeDocument/2006/relationships/customXml" Target="../ink/ink254.xml"/><Relationship Id="rId8" Type="http://schemas.openxmlformats.org/officeDocument/2006/relationships/customXml" Target="../ink/ink226.xml"/><Relationship Id="rId51" Type="http://schemas.openxmlformats.org/officeDocument/2006/relationships/image" Target="../media/image260.png"/><Relationship Id="rId3" Type="http://schemas.openxmlformats.org/officeDocument/2006/relationships/image" Target="../media/image236.png"/><Relationship Id="rId12" Type="http://schemas.openxmlformats.org/officeDocument/2006/relationships/customXml" Target="../ink/ink228.xml"/><Relationship Id="rId17" Type="http://schemas.openxmlformats.org/officeDocument/2006/relationships/image" Target="../media/image243.png"/><Relationship Id="rId25" Type="http://schemas.openxmlformats.org/officeDocument/2006/relationships/image" Target="../media/image247.png"/><Relationship Id="rId33" Type="http://schemas.openxmlformats.org/officeDocument/2006/relationships/image" Target="../media/image251.png"/><Relationship Id="rId38" Type="http://schemas.openxmlformats.org/officeDocument/2006/relationships/customXml" Target="../ink/ink241.xml"/><Relationship Id="rId46" Type="http://schemas.openxmlformats.org/officeDocument/2006/relationships/customXml" Target="../ink/ink245.xml"/><Relationship Id="rId59" Type="http://schemas.openxmlformats.org/officeDocument/2006/relationships/image" Target="../media/image264.png"/><Relationship Id="rId20" Type="http://schemas.openxmlformats.org/officeDocument/2006/relationships/customXml" Target="../ink/ink232.xml"/><Relationship Id="rId41" Type="http://schemas.openxmlformats.org/officeDocument/2006/relationships/image" Target="../media/image255.png"/><Relationship Id="rId54" Type="http://schemas.openxmlformats.org/officeDocument/2006/relationships/customXml" Target="../ink/ink249.xml"/><Relationship Id="rId62" Type="http://schemas.openxmlformats.org/officeDocument/2006/relationships/customXml" Target="../ink/ink253.xml"/><Relationship Id="rId1" Type="http://schemas.openxmlformats.org/officeDocument/2006/relationships/slideLayout" Target="../slideLayouts/slideLayout7.xml"/><Relationship Id="rId6" Type="http://schemas.openxmlformats.org/officeDocument/2006/relationships/customXml" Target="../ink/ink225.xml"/><Relationship Id="rId15" Type="http://schemas.openxmlformats.org/officeDocument/2006/relationships/image" Target="../media/image242.png"/><Relationship Id="rId23" Type="http://schemas.openxmlformats.org/officeDocument/2006/relationships/image" Target="../media/image246.png"/><Relationship Id="rId28" Type="http://schemas.openxmlformats.org/officeDocument/2006/relationships/customXml" Target="../ink/ink236.xml"/><Relationship Id="rId36" Type="http://schemas.openxmlformats.org/officeDocument/2006/relationships/customXml" Target="../ink/ink240.xml"/><Relationship Id="rId49" Type="http://schemas.openxmlformats.org/officeDocument/2006/relationships/image" Target="../media/image259.png"/><Relationship Id="rId57" Type="http://schemas.openxmlformats.org/officeDocument/2006/relationships/image" Target="../media/image263.png"/><Relationship Id="rId10" Type="http://schemas.openxmlformats.org/officeDocument/2006/relationships/customXml" Target="../ink/ink227.xml"/><Relationship Id="rId31" Type="http://schemas.openxmlformats.org/officeDocument/2006/relationships/image" Target="../media/image250.png"/><Relationship Id="rId44" Type="http://schemas.openxmlformats.org/officeDocument/2006/relationships/customXml" Target="../ink/ink244.xml"/><Relationship Id="rId52" Type="http://schemas.openxmlformats.org/officeDocument/2006/relationships/customXml" Target="../ink/ink248.xml"/><Relationship Id="rId60" Type="http://schemas.openxmlformats.org/officeDocument/2006/relationships/customXml" Target="../ink/ink252.xml"/><Relationship Id="rId65" Type="http://schemas.openxmlformats.org/officeDocument/2006/relationships/image" Target="../media/image267.png"/><Relationship Id="rId4" Type="http://schemas.openxmlformats.org/officeDocument/2006/relationships/customXml" Target="../ink/ink224.xml"/><Relationship Id="rId9" Type="http://schemas.openxmlformats.org/officeDocument/2006/relationships/image" Target="../media/image239.png"/><Relationship Id="rId13" Type="http://schemas.openxmlformats.org/officeDocument/2006/relationships/image" Target="../media/image241.png"/><Relationship Id="rId18" Type="http://schemas.openxmlformats.org/officeDocument/2006/relationships/customXml" Target="../ink/ink231.xml"/><Relationship Id="rId39" Type="http://schemas.openxmlformats.org/officeDocument/2006/relationships/image" Target="../media/image254.png"/></Relationships>
</file>

<file path=ppt/slides/_rels/slide27.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customXml" Target="../ink/ink258.xml"/><Relationship Id="rId13" Type="http://schemas.openxmlformats.org/officeDocument/2006/relationships/image" Target="../media/image274.png"/><Relationship Id="rId3" Type="http://schemas.openxmlformats.org/officeDocument/2006/relationships/image" Target="../media/image269.png"/><Relationship Id="rId7" Type="http://schemas.openxmlformats.org/officeDocument/2006/relationships/image" Target="../media/image271.png"/><Relationship Id="rId12" Type="http://schemas.openxmlformats.org/officeDocument/2006/relationships/customXml" Target="../ink/ink260.xml"/><Relationship Id="rId17" Type="http://schemas.openxmlformats.org/officeDocument/2006/relationships/image" Target="../media/image276.png"/><Relationship Id="rId2" Type="http://schemas.openxmlformats.org/officeDocument/2006/relationships/customXml" Target="../ink/ink255.xml"/><Relationship Id="rId16" Type="http://schemas.openxmlformats.org/officeDocument/2006/relationships/customXml" Target="../ink/ink262.xml"/><Relationship Id="rId1" Type="http://schemas.openxmlformats.org/officeDocument/2006/relationships/slideLayout" Target="../slideLayouts/slideLayout7.xml"/><Relationship Id="rId6" Type="http://schemas.openxmlformats.org/officeDocument/2006/relationships/customXml" Target="../ink/ink257.xml"/><Relationship Id="rId11" Type="http://schemas.openxmlformats.org/officeDocument/2006/relationships/image" Target="../media/image273.png"/><Relationship Id="rId5" Type="http://schemas.openxmlformats.org/officeDocument/2006/relationships/image" Target="../media/image270.png"/><Relationship Id="rId15" Type="http://schemas.openxmlformats.org/officeDocument/2006/relationships/image" Target="../media/image275.png"/><Relationship Id="rId10" Type="http://schemas.openxmlformats.org/officeDocument/2006/relationships/customXml" Target="../ink/ink259.xml"/><Relationship Id="rId4" Type="http://schemas.openxmlformats.org/officeDocument/2006/relationships/customXml" Target="../ink/ink256.xml"/><Relationship Id="rId9" Type="http://schemas.openxmlformats.org/officeDocument/2006/relationships/image" Target="../media/image272.png"/><Relationship Id="rId14" Type="http://schemas.openxmlformats.org/officeDocument/2006/relationships/customXml" Target="../ink/ink261.xml"/></Relationships>
</file>

<file path=ppt/slides/_rels/slide29.xml.rels><?xml version="1.0" encoding="UTF-8" standalone="yes"?>
<Relationships xmlns="http://schemas.openxmlformats.org/package/2006/relationships"><Relationship Id="rId13" Type="http://schemas.openxmlformats.org/officeDocument/2006/relationships/image" Target="../media/image282.png"/><Relationship Id="rId18" Type="http://schemas.openxmlformats.org/officeDocument/2006/relationships/customXml" Target="../ink/ink271.xml"/><Relationship Id="rId26" Type="http://schemas.openxmlformats.org/officeDocument/2006/relationships/customXml" Target="../ink/ink275.xml"/><Relationship Id="rId39" Type="http://schemas.openxmlformats.org/officeDocument/2006/relationships/image" Target="../media/image295.png"/><Relationship Id="rId21" Type="http://schemas.openxmlformats.org/officeDocument/2006/relationships/image" Target="../media/image286.png"/><Relationship Id="rId34" Type="http://schemas.openxmlformats.org/officeDocument/2006/relationships/customXml" Target="../ink/ink279.xml"/><Relationship Id="rId42" Type="http://schemas.openxmlformats.org/officeDocument/2006/relationships/customXml" Target="../ink/ink283.xml"/><Relationship Id="rId47" Type="http://schemas.openxmlformats.org/officeDocument/2006/relationships/image" Target="../media/image299.png"/><Relationship Id="rId50" Type="http://schemas.openxmlformats.org/officeDocument/2006/relationships/customXml" Target="../ink/ink287.xml"/><Relationship Id="rId55" Type="http://schemas.openxmlformats.org/officeDocument/2006/relationships/image" Target="../media/image303.png"/><Relationship Id="rId7" Type="http://schemas.openxmlformats.org/officeDocument/2006/relationships/image" Target="../media/image279.png"/><Relationship Id="rId2" Type="http://schemas.openxmlformats.org/officeDocument/2006/relationships/customXml" Target="../ink/ink263.xml"/><Relationship Id="rId16" Type="http://schemas.openxmlformats.org/officeDocument/2006/relationships/customXml" Target="../ink/ink270.xml"/><Relationship Id="rId29" Type="http://schemas.openxmlformats.org/officeDocument/2006/relationships/image" Target="../media/image290.png"/><Relationship Id="rId11" Type="http://schemas.openxmlformats.org/officeDocument/2006/relationships/image" Target="../media/image281.png"/><Relationship Id="rId24" Type="http://schemas.openxmlformats.org/officeDocument/2006/relationships/customXml" Target="../ink/ink274.xml"/><Relationship Id="rId32" Type="http://schemas.openxmlformats.org/officeDocument/2006/relationships/customXml" Target="../ink/ink278.xml"/><Relationship Id="rId37" Type="http://schemas.openxmlformats.org/officeDocument/2006/relationships/image" Target="../media/image294.png"/><Relationship Id="rId40" Type="http://schemas.openxmlformats.org/officeDocument/2006/relationships/customXml" Target="../ink/ink282.xml"/><Relationship Id="rId45" Type="http://schemas.openxmlformats.org/officeDocument/2006/relationships/image" Target="../media/image298.png"/><Relationship Id="rId53" Type="http://schemas.openxmlformats.org/officeDocument/2006/relationships/image" Target="../media/image302.png"/><Relationship Id="rId5" Type="http://schemas.openxmlformats.org/officeDocument/2006/relationships/image" Target="../media/image278.png"/><Relationship Id="rId19" Type="http://schemas.openxmlformats.org/officeDocument/2006/relationships/image" Target="../media/image285.png"/><Relationship Id="rId4" Type="http://schemas.openxmlformats.org/officeDocument/2006/relationships/customXml" Target="../ink/ink264.xml"/><Relationship Id="rId9" Type="http://schemas.openxmlformats.org/officeDocument/2006/relationships/image" Target="../media/image280.png"/><Relationship Id="rId14" Type="http://schemas.openxmlformats.org/officeDocument/2006/relationships/customXml" Target="../ink/ink269.xml"/><Relationship Id="rId22" Type="http://schemas.openxmlformats.org/officeDocument/2006/relationships/customXml" Target="../ink/ink273.xml"/><Relationship Id="rId27" Type="http://schemas.openxmlformats.org/officeDocument/2006/relationships/image" Target="../media/image289.png"/><Relationship Id="rId30" Type="http://schemas.openxmlformats.org/officeDocument/2006/relationships/customXml" Target="../ink/ink277.xml"/><Relationship Id="rId35" Type="http://schemas.openxmlformats.org/officeDocument/2006/relationships/image" Target="../media/image293.png"/><Relationship Id="rId43" Type="http://schemas.openxmlformats.org/officeDocument/2006/relationships/image" Target="../media/image297.png"/><Relationship Id="rId48" Type="http://schemas.openxmlformats.org/officeDocument/2006/relationships/customXml" Target="../ink/ink286.xml"/><Relationship Id="rId56" Type="http://schemas.openxmlformats.org/officeDocument/2006/relationships/customXml" Target="../ink/ink290.xml"/><Relationship Id="rId8" Type="http://schemas.openxmlformats.org/officeDocument/2006/relationships/customXml" Target="../ink/ink266.xml"/><Relationship Id="rId51" Type="http://schemas.openxmlformats.org/officeDocument/2006/relationships/image" Target="../media/image301.png"/><Relationship Id="rId3" Type="http://schemas.openxmlformats.org/officeDocument/2006/relationships/image" Target="../media/image277.png"/><Relationship Id="rId12" Type="http://schemas.openxmlformats.org/officeDocument/2006/relationships/customXml" Target="../ink/ink268.xml"/><Relationship Id="rId17" Type="http://schemas.openxmlformats.org/officeDocument/2006/relationships/image" Target="../media/image284.png"/><Relationship Id="rId25" Type="http://schemas.openxmlformats.org/officeDocument/2006/relationships/image" Target="../media/image288.png"/><Relationship Id="rId33" Type="http://schemas.openxmlformats.org/officeDocument/2006/relationships/image" Target="../media/image292.png"/><Relationship Id="rId38" Type="http://schemas.openxmlformats.org/officeDocument/2006/relationships/customXml" Target="../ink/ink281.xml"/><Relationship Id="rId46" Type="http://schemas.openxmlformats.org/officeDocument/2006/relationships/customXml" Target="../ink/ink285.xml"/><Relationship Id="rId20" Type="http://schemas.openxmlformats.org/officeDocument/2006/relationships/customXml" Target="../ink/ink272.xml"/><Relationship Id="rId41" Type="http://schemas.openxmlformats.org/officeDocument/2006/relationships/image" Target="../media/image296.png"/><Relationship Id="rId54" Type="http://schemas.openxmlformats.org/officeDocument/2006/relationships/customXml" Target="../ink/ink289.xml"/><Relationship Id="rId1" Type="http://schemas.openxmlformats.org/officeDocument/2006/relationships/slideLayout" Target="../slideLayouts/slideLayout7.xml"/><Relationship Id="rId6" Type="http://schemas.openxmlformats.org/officeDocument/2006/relationships/customXml" Target="../ink/ink265.xml"/><Relationship Id="rId15" Type="http://schemas.openxmlformats.org/officeDocument/2006/relationships/image" Target="../media/image283.png"/><Relationship Id="rId23" Type="http://schemas.openxmlformats.org/officeDocument/2006/relationships/image" Target="../media/image287.png"/><Relationship Id="rId28" Type="http://schemas.openxmlformats.org/officeDocument/2006/relationships/customXml" Target="../ink/ink276.xml"/><Relationship Id="rId36" Type="http://schemas.openxmlformats.org/officeDocument/2006/relationships/customXml" Target="../ink/ink280.xml"/><Relationship Id="rId49" Type="http://schemas.openxmlformats.org/officeDocument/2006/relationships/image" Target="../media/image300.png"/><Relationship Id="rId57" Type="http://schemas.openxmlformats.org/officeDocument/2006/relationships/image" Target="../media/image304.png"/><Relationship Id="rId10" Type="http://schemas.openxmlformats.org/officeDocument/2006/relationships/customXml" Target="../ink/ink267.xml"/><Relationship Id="rId31" Type="http://schemas.openxmlformats.org/officeDocument/2006/relationships/image" Target="../media/image291.png"/><Relationship Id="rId44" Type="http://schemas.openxmlformats.org/officeDocument/2006/relationships/customXml" Target="../ink/ink284.xml"/><Relationship Id="rId52" Type="http://schemas.openxmlformats.org/officeDocument/2006/relationships/customXml" Target="../ink/ink288.xml"/></Relationships>
</file>

<file path=ppt/slides/_rels/slide3.xml.rels><?xml version="1.0" encoding="UTF-8" standalone="yes"?>
<Relationships xmlns="http://schemas.openxmlformats.org/package/2006/relationships"><Relationship Id="rId26" Type="http://schemas.openxmlformats.org/officeDocument/2006/relationships/image" Target="../media/image15.png"/><Relationship Id="rId21" Type="http://schemas.openxmlformats.org/officeDocument/2006/relationships/customXml" Target="../ink/ink10.xml"/><Relationship Id="rId42" Type="http://schemas.openxmlformats.org/officeDocument/2006/relationships/image" Target="../media/image23.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36.png"/><Relationship Id="rId2" Type="http://schemas.openxmlformats.org/officeDocument/2006/relationships/image" Target="../media/image3.png"/><Relationship Id="rId16" Type="http://schemas.openxmlformats.org/officeDocument/2006/relationships/image" Target="../media/image1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14.png"/><Relationship Id="rId32" Type="http://schemas.openxmlformats.org/officeDocument/2006/relationships/image" Target="../media/image18.png"/><Relationship Id="rId37" Type="http://schemas.openxmlformats.org/officeDocument/2006/relationships/customXml" Target="../ink/ink18.xml"/><Relationship Id="rId40" Type="http://schemas.openxmlformats.org/officeDocument/2006/relationships/image" Target="../media/image22.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31.png"/><Relationship Id="rId66" Type="http://schemas.openxmlformats.org/officeDocument/2006/relationships/image" Target="../media/image35.png"/><Relationship Id="rId74" Type="http://schemas.openxmlformats.org/officeDocument/2006/relationships/image" Target="../media/image39.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9.png"/><Relationship Id="rId22" Type="http://schemas.openxmlformats.org/officeDocument/2006/relationships/image" Target="../media/image13.png"/><Relationship Id="rId27" Type="http://schemas.openxmlformats.org/officeDocument/2006/relationships/customXml" Target="../ink/ink13.xml"/><Relationship Id="rId30" Type="http://schemas.openxmlformats.org/officeDocument/2006/relationships/image" Target="../media/image1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26.png"/><Relationship Id="rId56" Type="http://schemas.openxmlformats.org/officeDocument/2006/relationships/image" Target="../media/image30.png"/><Relationship Id="rId64" Type="http://schemas.openxmlformats.org/officeDocument/2006/relationships/image" Target="../media/image34.png"/><Relationship Id="rId69" Type="http://schemas.openxmlformats.org/officeDocument/2006/relationships/customXml" Target="../ink/ink34.xml"/><Relationship Id="rId8" Type="http://schemas.openxmlformats.org/officeDocument/2006/relationships/image" Target="../media/image6.png"/><Relationship Id="rId51" Type="http://schemas.openxmlformats.org/officeDocument/2006/relationships/customXml" Target="../ink/ink25.xml"/><Relationship Id="rId72" Type="http://schemas.openxmlformats.org/officeDocument/2006/relationships/image" Target="../media/image38.png"/><Relationship Id="rId3" Type="http://schemas.openxmlformats.org/officeDocument/2006/relationships/customXml" Target="../ink/ink1.xml"/><Relationship Id="rId12" Type="http://schemas.openxmlformats.org/officeDocument/2006/relationships/image" Target="../media/image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1.png"/><Relationship Id="rId46" Type="http://schemas.openxmlformats.org/officeDocument/2006/relationships/image" Target="../media/image25.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2.png"/><Relationship Id="rId41" Type="http://schemas.openxmlformats.org/officeDocument/2006/relationships/customXml" Target="../ink/ink20.xml"/><Relationship Id="rId54" Type="http://schemas.openxmlformats.org/officeDocument/2006/relationships/image" Target="../media/image29.png"/><Relationship Id="rId62" Type="http://schemas.openxmlformats.org/officeDocument/2006/relationships/image" Target="../media/image33.png"/><Relationship Id="rId7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5.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6.png"/><Relationship Id="rId36" Type="http://schemas.openxmlformats.org/officeDocument/2006/relationships/image" Target="../media/image20.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7.png"/><Relationship Id="rId31" Type="http://schemas.openxmlformats.org/officeDocument/2006/relationships/customXml" Target="../ink/ink15.xml"/><Relationship Id="rId44" Type="http://schemas.openxmlformats.org/officeDocument/2006/relationships/image" Target="../media/image24.png"/><Relationship Id="rId52" Type="http://schemas.openxmlformats.org/officeDocument/2006/relationships/image" Target="../media/image28.png"/><Relationship Id="rId60" Type="http://schemas.openxmlformats.org/officeDocument/2006/relationships/image" Target="../media/image32.png"/><Relationship Id="rId65" Type="http://schemas.openxmlformats.org/officeDocument/2006/relationships/customXml" Target="../ink/ink32.xml"/><Relationship Id="rId73" Type="http://schemas.openxmlformats.org/officeDocument/2006/relationships/customXml" Target="../ink/ink36.xml"/><Relationship Id="rId4" Type="http://schemas.openxmlformats.org/officeDocument/2006/relationships/image" Target="../media/image4.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1.png"/><Relationship Id="rId39" Type="http://schemas.openxmlformats.org/officeDocument/2006/relationships/customXml" Target="../ink/ink19.xml"/><Relationship Id="rId34" Type="http://schemas.openxmlformats.org/officeDocument/2006/relationships/image" Target="../media/image19.png"/><Relationship Id="rId50" Type="http://schemas.openxmlformats.org/officeDocument/2006/relationships/image" Target="../media/image27.png"/><Relationship Id="rId55" Type="http://schemas.openxmlformats.org/officeDocument/2006/relationships/customXml" Target="../ink/ink27.xml"/><Relationship Id="rId7" Type="http://schemas.openxmlformats.org/officeDocument/2006/relationships/customXml" Target="../ink/ink3.xml"/><Relationship Id="rId71" Type="http://schemas.openxmlformats.org/officeDocument/2006/relationships/customXml" Target="../ink/ink35.xml"/></Relationships>
</file>

<file path=ppt/slides/_rels/slide3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3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ustomXml" Target="../ink/ink42.xml"/><Relationship Id="rId3" Type="http://schemas.openxmlformats.org/officeDocument/2006/relationships/customXml" Target="../ink/ink37.xml"/><Relationship Id="rId7" Type="http://schemas.openxmlformats.org/officeDocument/2006/relationships/customXml" Target="../ink/ink39.xml"/><Relationship Id="rId12" Type="http://schemas.openxmlformats.org/officeDocument/2006/relationships/image" Target="../media/image45.png"/><Relationship Id="rId2" Type="http://schemas.openxmlformats.org/officeDocument/2006/relationships/image" Target="../media/image40.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customXml" Target="../ink/ink43.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40.xml"/><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image" Target="../media/image53.png"/><Relationship Id="rId18" Type="http://schemas.openxmlformats.org/officeDocument/2006/relationships/customXml" Target="../ink/ink52.xml"/><Relationship Id="rId3" Type="http://schemas.openxmlformats.org/officeDocument/2006/relationships/image" Target="../media/image48.png"/><Relationship Id="rId21" Type="http://schemas.openxmlformats.org/officeDocument/2006/relationships/image" Target="../media/image57.png"/><Relationship Id="rId7" Type="http://schemas.openxmlformats.org/officeDocument/2006/relationships/image" Target="../media/image50.png"/><Relationship Id="rId12" Type="http://schemas.openxmlformats.org/officeDocument/2006/relationships/customXml" Target="../ink/ink49.xml"/><Relationship Id="rId17" Type="http://schemas.openxmlformats.org/officeDocument/2006/relationships/image" Target="../media/image55.png"/><Relationship Id="rId2" Type="http://schemas.openxmlformats.org/officeDocument/2006/relationships/customXml" Target="../ink/ink44.xml"/><Relationship Id="rId16" Type="http://schemas.openxmlformats.org/officeDocument/2006/relationships/customXml" Target="../ink/ink51.xml"/><Relationship Id="rId20" Type="http://schemas.openxmlformats.org/officeDocument/2006/relationships/customXml" Target="../ink/ink53.xml"/><Relationship Id="rId1" Type="http://schemas.openxmlformats.org/officeDocument/2006/relationships/slideLayout" Target="../slideLayouts/slideLayout7.xml"/><Relationship Id="rId6" Type="http://schemas.openxmlformats.org/officeDocument/2006/relationships/customXml" Target="../ink/ink46.xml"/><Relationship Id="rId11" Type="http://schemas.openxmlformats.org/officeDocument/2006/relationships/image" Target="../media/image52.png"/><Relationship Id="rId5" Type="http://schemas.openxmlformats.org/officeDocument/2006/relationships/image" Target="../media/image49.png"/><Relationship Id="rId15" Type="http://schemas.openxmlformats.org/officeDocument/2006/relationships/image" Target="../media/image54.png"/><Relationship Id="rId10" Type="http://schemas.openxmlformats.org/officeDocument/2006/relationships/customXml" Target="../ink/ink48.xml"/><Relationship Id="rId19" Type="http://schemas.openxmlformats.org/officeDocument/2006/relationships/image" Target="../media/image56.png"/><Relationship Id="rId4" Type="http://schemas.openxmlformats.org/officeDocument/2006/relationships/customXml" Target="../ink/ink45.xml"/><Relationship Id="rId9" Type="http://schemas.openxmlformats.org/officeDocument/2006/relationships/image" Target="../media/image51.png"/><Relationship Id="rId14" Type="http://schemas.openxmlformats.org/officeDocument/2006/relationships/customXml" Target="../ink/ink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4829" y="2951830"/>
            <a:ext cx="6438970" cy="963129"/>
          </a:xfrm>
          <a:prstGeom prst="rect">
            <a:avLst/>
          </a:prstGeom>
        </p:spPr>
        <p:txBody>
          <a:bodyPr vert="horz" wrap="square" lIns="0" tIns="22650" rIns="0" bIns="0" rtlCol="0">
            <a:spAutoFit/>
          </a:bodyPr>
          <a:lstStyle/>
          <a:p>
            <a:pPr algn="ctr">
              <a:spcBef>
                <a:spcPts val="178"/>
              </a:spcBef>
            </a:pPr>
            <a:r>
              <a:rPr sz="2180" b="1">
                <a:latin typeface="Arial"/>
                <a:cs typeface="Arial"/>
              </a:rPr>
              <a:t>Lecture</a:t>
            </a:r>
            <a:r>
              <a:rPr sz="2180" b="1" spc="-69">
                <a:latin typeface="Arial"/>
                <a:cs typeface="Arial"/>
              </a:rPr>
              <a:t> </a:t>
            </a:r>
            <a:r>
              <a:rPr sz="2180" b="1">
                <a:latin typeface="Arial"/>
                <a:cs typeface="Arial"/>
              </a:rPr>
              <a:t>12</a:t>
            </a:r>
            <a:r>
              <a:rPr sz="2180" b="1" spc="-59">
                <a:latin typeface="Arial"/>
                <a:cs typeface="Arial"/>
              </a:rPr>
              <a:t> </a:t>
            </a:r>
            <a:r>
              <a:rPr sz="2180" b="1">
                <a:latin typeface="Arial"/>
                <a:cs typeface="Arial"/>
              </a:rPr>
              <a:t>-</a:t>
            </a:r>
            <a:r>
              <a:rPr sz="2180" b="1" spc="-59">
                <a:latin typeface="Arial"/>
                <a:cs typeface="Arial"/>
              </a:rPr>
              <a:t> </a:t>
            </a:r>
            <a:r>
              <a:rPr sz="2180" b="1">
                <a:latin typeface="Arial"/>
                <a:cs typeface="Arial"/>
              </a:rPr>
              <a:t>Sampling</a:t>
            </a:r>
            <a:r>
              <a:rPr sz="2180" b="1" spc="-59">
                <a:latin typeface="Arial"/>
                <a:cs typeface="Arial"/>
              </a:rPr>
              <a:t> </a:t>
            </a:r>
            <a:r>
              <a:rPr sz="2180" b="1" spc="-20">
                <a:latin typeface="Arial"/>
                <a:cs typeface="Arial"/>
              </a:rPr>
              <a:t>Methods</a:t>
            </a:r>
            <a:endParaRPr sz="2180">
              <a:latin typeface="Arial"/>
              <a:cs typeface="Arial"/>
            </a:endParaRPr>
          </a:p>
          <a:p>
            <a:pPr algn="ctr">
              <a:spcBef>
                <a:spcPts val="2120"/>
              </a:spcBef>
            </a:pPr>
            <a:r>
              <a:rPr sz="2180" spc="159">
                <a:latin typeface="Times New Roman"/>
                <a:cs typeface="Times New Roman"/>
              </a:rPr>
              <a:t>DS </a:t>
            </a:r>
            <a:r>
              <a:rPr sz="2180" spc="218">
                <a:latin typeface="Times New Roman"/>
                <a:cs typeface="Times New Roman"/>
              </a:rPr>
              <a:t>4400:</a:t>
            </a:r>
            <a:r>
              <a:rPr sz="2180" spc="337">
                <a:latin typeface="Times New Roman"/>
                <a:cs typeface="Times New Roman"/>
              </a:rPr>
              <a:t> </a:t>
            </a:r>
            <a:r>
              <a:rPr sz="2180" spc="188">
                <a:latin typeface="Times New Roman"/>
                <a:cs typeface="Times New Roman"/>
              </a:rPr>
              <a:t>Machine</a:t>
            </a:r>
            <a:r>
              <a:rPr sz="2180" spc="159">
                <a:latin typeface="Times New Roman"/>
                <a:cs typeface="Times New Roman"/>
              </a:rPr>
              <a:t> </a:t>
            </a:r>
            <a:r>
              <a:rPr sz="2180" spc="178">
                <a:latin typeface="Times New Roman"/>
                <a:cs typeface="Times New Roman"/>
              </a:rPr>
              <a:t>Learning</a:t>
            </a:r>
            <a:r>
              <a:rPr sz="2180" spc="159">
                <a:latin typeface="Times New Roman"/>
                <a:cs typeface="Times New Roman"/>
              </a:rPr>
              <a:t> </a:t>
            </a:r>
            <a:r>
              <a:rPr sz="2180" spc="277">
                <a:latin typeface="Times New Roman"/>
                <a:cs typeface="Times New Roman"/>
              </a:rPr>
              <a:t>and</a:t>
            </a:r>
            <a:r>
              <a:rPr sz="2180" spc="168">
                <a:latin typeface="Times New Roman"/>
                <a:cs typeface="Times New Roman"/>
              </a:rPr>
              <a:t> </a:t>
            </a:r>
            <a:r>
              <a:rPr sz="2180" spc="226">
                <a:latin typeface="Times New Roman"/>
                <a:cs typeface="Times New Roman"/>
              </a:rPr>
              <a:t>Data</a:t>
            </a:r>
            <a:r>
              <a:rPr sz="2180" spc="159">
                <a:latin typeface="Times New Roman"/>
                <a:cs typeface="Times New Roman"/>
              </a:rPr>
              <a:t> </a:t>
            </a:r>
            <a:r>
              <a:rPr sz="2180" spc="149">
                <a:latin typeface="Times New Roman"/>
                <a:cs typeface="Times New Roman"/>
              </a:rPr>
              <a:t>Mining</a:t>
            </a:r>
            <a:r>
              <a:rPr sz="2180" spc="159">
                <a:latin typeface="Times New Roman"/>
                <a:cs typeface="Times New Roman"/>
              </a:rPr>
              <a:t> </a:t>
            </a:r>
            <a:r>
              <a:rPr sz="2180" spc="139">
                <a:latin typeface="Times New Roman"/>
                <a:cs typeface="Times New Roman"/>
              </a:rPr>
              <a:t>1</a:t>
            </a:r>
            <a:endParaRPr sz="2180">
              <a:latin typeface="Times New Roman"/>
              <a:cs typeface="Times New Roman"/>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134A3-DA40-6274-FDA9-EA6C13494A7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7897161-DBBF-7189-3572-29F5A733D993}"/>
              </a:ext>
            </a:extLst>
          </p:cNvPr>
          <p:cNvSpPr txBox="1"/>
          <p:nvPr/>
        </p:nvSpPr>
        <p:spPr>
          <a:xfrm>
            <a:off x="379246" y="335845"/>
            <a:ext cx="11433507" cy="5478423"/>
          </a:xfrm>
          <a:prstGeom prst="rect">
            <a:avLst/>
          </a:prstGeom>
          <a:noFill/>
        </p:spPr>
        <p:txBody>
          <a:bodyPr wrap="square" rtlCol="0">
            <a:spAutoFit/>
          </a:bodyPr>
          <a:lstStyle/>
          <a:p>
            <a:pPr algn="ctr"/>
            <a:r>
              <a:rPr lang="en-US" sz="2600">
                <a:solidFill>
                  <a:srgbClr val="FF0000"/>
                </a:solidFill>
              </a:rPr>
              <a:t>Using the Law of Large Numbers to Approximate Integrals</a:t>
            </a:r>
          </a:p>
          <a:p>
            <a:endParaRPr lang="en-US"/>
          </a:p>
          <a:p>
            <a:r>
              <a:rPr lang="en-US" sz="2400" u="sng"/>
              <a:t>Step 2: Approximation of the Expectation Using Samples:</a:t>
            </a:r>
          </a:p>
          <a:p>
            <a:endParaRPr lang="en-US" sz="2400" u="sng"/>
          </a:p>
          <a:p>
            <a:r>
              <a:rPr lang="en-US" sz="2400"/>
              <a:t>If we take a large number n of </a:t>
            </a:r>
            <a:r>
              <a:rPr lang="en-US" sz="2400" err="1"/>
              <a:t>i.i.d.</a:t>
            </a:r>
            <a:r>
              <a:rPr lang="en-US" sz="2400"/>
              <a:t> samples x1,x2,…,</a:t>
            </a:r>
            <a:r>
              <a:rPr lang="en-US" sz="2400" err="1"/>
              <a:t>xn</a:t>
            </a:r>
            <a:r>
              <a:rPr lang="en-US" sz="2400"/>
              <a:t>​ from p(x), then by the Law of Large Numbers:</a:t>
            </a:r>
          </a:p>
          <a:p>
            <a:endParaRPr lang="en-US" sz="2400"/>
          </a:p>
          <a:p>
            <a:endParaRPr lang="en-US" sz="2400"/>
          </a:p>
          <a:p>
            <a:endParaRPr lang="en-US" sz="2400"/>
          </a:p>
          <a:p>
            <a:endParaRPr lang="en-US" sz="2400"/>
          </a:p>
          <a:p>
            <a:endParaRPr lang="en-US" sz="2400"/>
          </a:p>
          <a:p>
            <a:endParaRPr lang="en-US" sz="2400"/>
          </a:p>
          <a:p>
            <a:r>
              <a:rPr lang="en-US" sz="2400"/>
              <a:t>This means that for a large enough sample size n, the sum of function evaluations f(xi) divided by n is a good approximation of the integral.</a:t>
            </a:r>
          </a:p>
          <a:p>
            <a:endParaRPr 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DF9B231-363A-DE13-16C1-40F967060185}"/>
                  </a:ext>
                </a:extLst>
              </p14:cNvPr>
              <p14:cNvContentPartPr/>
              <p14:nvPr/>
            </p14:nvContentPartPr>
            <p14:xfrm>
              <a:off x="8816181" y="8427275"/>
              <a:ext cx="360" cy="360"/>
            </p14:xfrm>
          </p:contentPart>
        </mc:Choice>
        <mc:Fallback xmlns="">
          <p:pic>
            <p:nvPicPr>
              <p:cNvPr id="3" name="Ink 2">
                <a:extLst>
                  <a:ext uri="{FF2B5EF4-FFF2-40B4-BE49-F238E27FC236}">
                    <a16:creationId xmlns:a16="http://schemas.microsoft.com/office/drawing/2014/main" id="{0DF9B231-363A-DE13-16C1-40F967060185}"/>
                  </a:ext>
                </a:extLst>
              </p:cNvPr>
              <p:cNvPicPr/>
              <p:nvPr/>
            </p:nvPicPr>
            <p:blipFill>
              <a:blip r:embed="rId3"/>
              <a:stretch>
                <a:fillRect/>
              </a:stretch>
            </p:blipFill>
            <p:spPr>
              <a:xfrm>
                <a:off x="8807181" y="8418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id="{93434112-4CD1-8AE2-3E13-F0A09C1A8462}"/>
                  </a:ext>
                </a:extLst>
              </p14:cNvPr>
              <p14:cNvContentPartPr/>
              <p14:nvPr/>
            </p14:nvContentPartPr>
            <p14:xfrm>
              <a:off x="5453781" y="3120267"/>
              <a:ext cx="1520640" cy="721080"/>
            </p14:xfrm>
          </p:contentPart>
        </mc:Choice>
        <mc:Fallback xmlns="">
          <p:pic>
            <p:nvPicPr>
              <p:cNvPr id="53" name="Ink 52">
                <a:extLst>
                  <a:ext uri="{FF2B5EF4-FFF2-40B4-BE49-F238E27FC236}">
                    <a16:creationId xmlns:a16="http://schemas.microsoft.com/office/drawing/2014/main" id="{93434112-4CD1-8AE2-3E13-F0A09C1A8462}"/>
                  </a:ext>
                </a:extLst>
              </p:cNvPr>
              <p:cNvPicPr/>
              <p:nvPr/>
            </p:nvPicPr>
            <p:blipFill>
              <a:blip r:embed="rId5"/>
              <a:stretch>
                <a:fillRect/>
              </a:stretch>
            </p:blipFill>
            <p:spPr>
              <a:xfrm>
                <a:off x="5438297" y="3104779"/>
                <a:ext cx="1551247" cy="75169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1" name="Ink 80">
                <a:extLst>
                  <a:ext uri="{FF2B5EF4-FFF2-40B4-BE49-F238E27FC236}">
                    <a16:creationId xmlns:a16="http://schemas.microsoft.com/office/drawing/2014/main" id="{8DA7E588-5344-919F-4DDB-D302E1A5F869}"/>
                  </a:ext>
                </a:extLst>
              </p14:cNvPr>
              <p14:cNvContentPartPr/>
              <p14:nvPr/>
            </p14:nvContentPartPr>
            <p14:xfrm>
              <a:off x="7146141" y="2980227"/>
              <a:ext cx="2752200" cy="1261800"/>
            </p14:xfrm>
          </p:contentPart>
        </mc:Choice>
        <mc:Fallback xmlns="">
          <p:pic>
            <p:nvPicPr>
              <p:cNvPr id="81" name="Ink 80">
                <a:extLst>
                  <a:ext uri="{FF2B5EF4-FFF2-40B4-BE49-F238E27FC236}">
                    <a16:creationId xmlns:a16="http://schemas.microsoft.com/office/drawing/2014/main" id="{8DA7E588-5344-919F-4DDB-D302E1A5F869}"/>
                  </a:ext>
                </a:extLst>
              </p:cNvPr>
              <p:cNvPicPr/>
              <p:nvPr/>
            </p:nvPicPr>
            <p:blipFill>
              <a:blip r:embed="rId7"/>
              <a:stretch>
                <a:fillRect/>
              </a:stretch>
            </p:blipFill>
            <p:spPr>
              <a:xfrm>
                <a:off x="7130661" y="2964747"/>
                <a:ext cx="278280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8" name="Ink 87">
                <a:extLst>
                  <a:ext uri="{FF2B5EF4-FFF2-40B4-BE49-F238E27FC236}">
                    <a16:creationId xmlns:a16="http://schemas.microsoft.com/office/drawing/2014/main" id="{DF4FE9A6-947A-FEAA-4BA4-7654009CF565}"/>
                  </a:ext>
                </a:extLst>
              </p14:cNvPr>
              <p14:cNvContentPartPr/>
              <p14:nvPr/>
            </p14:nvContentPartPr>
            <p14:xfrm>
              <a:off x="2607261" y="3246627"/>
              <a:ext cx="63000" cy="289440"/>
            </p14:xfrm>
          </p:contentPart>
        </mc:Choice>
        <mc:Fallback xmlns="">
          <p:pic>
            <p:nvPicPr>
              <p:cNvPr id="88" name="Ink 87">
                <a:extLst>
                  <a:ext uri="{FF2B5EF4-FFF2-40B4-BE49-F238E27FC236}">
                    <a16:creationId xmlns:a16="http://schemas.microsoft.com/office/drawing/2014/main" id="{DF4FE9A6-947A-FEAA-4BA4-7654009CF565}"/>
                  </a:ext>
                </a:extLst>
              </p:cNvPr>
              <p:cNvPicPr/>
              <p:nvPr/>
            </p:nvPicPr>
            <p:blipFill>
              <a:blip r:embed="rId9"/>
              <a:stretch>
                <a:fillRect/>
              </a:stretch>
            </p:blipFill>
            <p:spPr>
              <a:xfrm>
                <a:off x="2596522" y="3235827"/>
                <a:ext cx="84119"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9" name="Ink 88">
                <a:extLst>
                  <a:ext uri="{FF2B5EF4-FFF2-40B4-BE49-F238E27FC236}">
                    <a16:creationId xmlns:a16="http://schemas.microsoft.com/office/drawing/2014/main" id="{B690F3F2-98B4-CA7F-145E-A339C2FAB9EA}"/>
                  </a:ext>
                </a:extLst>
              </p14:cNvPr>
              <p14:cNvContentPartPr/>
              <p14:nvPr/>
            </p14:nvContentPartPr>
            <p14:xfrm>
              <a:off x="2442741" y="3567387"/>
              <a:ext cx="447120" cy="31680"/>
            </p14:xfrm>
          </p:contentPart>
        </mc:Choice>
        <mc:Fallback xmlns="">
          <p:pic>
            <p:nvPicPr>
              <p:cNvPr id="89" name="Ink 88">
                <a:extLst>
                  <a:ext uri="{FF2B5EF4-FFF2-40B4-BE49-F238E27FC236}">
                    <a16:creationId xmlns:a16="http://schemas.microsoft.com/office/drawing/2014/main" id="{B690F3F2-98B4-CA7F-145E-A339C2FAB9EA}"/>
                  </a:ext>
                </a:extLst>
              </p:cNvPr>
              <p:cNvPicPr/>
              <p:nvPr/>
            </p:nvPicPr>
            <p:blipFill>
              <a:blip r:embed="rId11"/>
              <a:stretch>
                <a:fillRect/>
              </a:stretch>
            </p:blipFill>
            <p:spPr>
              <a:xfrm>
                <a:off x="2431941" y="3556587"/>
                <a:ext cx="4683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0" name="Ink 89">
                <a:extLst>
                  <a:ext uri="{FF2B5EF4-FFF2-40B4-BE49-F238E27FC236}">
                    <a16:creationId xmlns:a16="http://schemas.microsoft.com/office/drawing/2014/main" id="{C683C4C8-8E1D-D8CE-CCE5-28D1748B4198}"/>
                  </a:ext>
                </a:extLst>
              </p14:cNvPr>
              <p14:cNvContentPartPr/>
              <p14:nvPr/>
            </p14:nvContentPartPr>
            <p14:xfrm>
              <a:off x="2560101" y="3755307"/>
              <a:ext cx="157320" cy="191880"/>
            </p14:xfrm>
          </p:contentPart>
        </mc:Choice>
        <mc:Fallback xmlns="">
          <p:pic>
            <p:nvPicPr>
              <p:cNvPr id="90" name="Ink 89">
                <a:extLst>
                  <a:ext uri="{FF2B5EF4-FFF2-40B4-BE49-F238E27FC236}">
                    <a16:creationId xmlns:a16="http://schemas.microsoft.com/office/drawing/2014/main" id="{C683C4C8-8E1D-D8CE-CCE5-28D1748B4198}"/>
                  </a:ext>
                </a:extLst>
              </p:cNvPr>
              <p:cNvPicPr/>
              <p:nvPr/>
            </p:nvPicPr>
            <p:blipFill>
              <a:blip r:embed="rId13"/>
              <a:stretch>
                <a:fillRect/>
              </a:stretch>
            </p:blipFill>
            <p:spPr>
              <a:xfrm>
                <a:off x="2549276" y="3744507"/>
                <a:ext cx="178609"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9" name="Ink 118">
                <a:extLst>
                  <a:ext uri="{FF2B5EF4-FFF2-40B4-BE49-F238E27FC236}">
                    <a16:creationId xmlns:a16="http://schemas.microsoft.com/office/drawing/2014/main" id="{0D636047-E5CA-8327-4ECA-0D45F9C6B157}"/>
                  </a:ext>
                </a:extLst>
              </p14:cNvPr>
              <p14:cNvContentPartPr/>
              <p14:nvPr/>
            </p14:nvContentPartPr>
            <p14:xfrm>
              <a:off x="3140421" y="3168147"/>
              <a:ext cx="1991520" cy="885240"/>
            </p14:xfrm>
          </p:contentPart>
        </mc:Choice>
        <mc:Fallback xmlns="">
          <p:pic>
            <p:nvPicPr>
              <p:cNvPr id="119" name="Ink 118">
                <a:extLst>
                  <a:ext uri="{FF2B5EF4-FFF2-40B4-BE49-F238E27FC236}">
                    <a16:creationId xmlns:a16="http://schemas.microsoft.com/office/drawing/2014/main" id="{0D636047-E5CA-8327-4ECA-0D45F9C6B157}"/>
                  </a:ext>
                </a:extLst>
              </p:cNvPr>
              <p:cNvPicPr/>
              <p:nvPr/>
            </p:nvPicPr>
            <p:blipFill>
              <a:blip r:embed="rId15"/>
              <a:stretch>
                <a:fillRect/>
              </a:stretch>
            </p:blipFill>
            <p:spPr>
              <a:xfrm>
                <a:off x="3129621" y="3157347"/>
                <a:ext cx="201276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3" name="Ink 122">
                <a:extLst>
                  <a:ext uri="{FF2B5EF4-FFF2-40B4-BE49-F238E27FC236}">
                    <a16:creationId xmlns:a16="http://schemas.microsoft.com/office/drawing/2014/main" id="{2341433D-D705-57C5-339F-9443DAA8A188}"/>
                  </a:ext>
                </a:extLst>
              </p14:cNvPr>
              <p14:cNvContentPartPr/>
              <p14:nvPr/>
            </p14:nvContentPartPr>
            <p14:xfrm>
              <a:off x="10470381" y="3379827"/>
              <a:ext cx="470520" cy="172080"/>
            </p14:xfrm>
          </p:contentPart>
        </mc:Choice>
        <mc:Fallback xmlns="">
          <p:pic>
            <p:nvPicPr>
              <p:cNvPr id="123" name="Ink 122">
                <a:extLst>
                  <a:ext uri="{FF2B5EF4-FFF2-40B4-BE49-F238E27FC236}">
                    <a16:creationId xmlns:a16="http://schemas.microsoft.com/office/drawing/2014/main" id="{2341433D-D705-57C5-339F-9443DAA8A188}"/>
                  </a:ext>
                </a:extLst>
              </p:cNvPr>
              <p:cNvPicPr/>
              <p:nvPr/>
            </p:nvPicPr>
            <p:blipFill>
              <a:blip r:embed="rId17"/>
              <a:stretch>
                <a:fillRect/>
              </a:stretch>
            </p:blipFill>
            <p:spPr>
              <a:xfrm>
                <a:off x="10454913" y="3364347"/>
                <a:ext cx="501097"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4" name="Ink 123">
                <a:extLst>
                  <a:ext uri="{FF2B5EF4-FFF2-40B4-BE49-F238E27FC236}">
                    <a16:creationId xmlns:a16="http://schemas.microsoft.com/office/drawing/2014/main" id="{28A8AC9D-F584-6D9A-7D21-FFA83263348F}"/>
                  </a:ext>
                </a:extLst>
              </p14:cNvPr>
              <p14:cNvContentPartPr/>
              <p14:nvPr/>
            </p14:nvContentPartPr>
            <p14:xfrm>
              <a:off x="11019021" y="3277227"/>
              <a:ext cx="204120" cy="289440"/>
            </p14:xfrm>
          </p:contentPart>
        </mc:Choice>
        <mc:Fallback xmlns="">
          <p:pic>
            <p:nvPicPr>
              <p:cNvPr id="124" name="Ink 123">
                <a:extLst>
                  <a:ext uri="{FF2B5EF4-FFF2-40B4-BE49-F238E27FC236}">
                    <a16:creationId xmlns:a16="http://schemas.microsoft.com/office/drawing/2014/main" id="{28A8AC9D-F584-6D9A-7D21-FFA83263348F}"/>
                  </a:ext>
                </a:extLst>
              </p:cNvPr>
              <p:cNvPicPr/>
              <p:nvPr/>
            </p:nvPicPr>
            <p:blipFill>
              <a:blip r:embed="rId19"/>
              <a:stretch>
                <a:fillRect/>
              </a:stretch>
            </p:blipFill>
            <p:spPr>
              <a:xfrm>
                <a:off x="11003541" y="3261766"/>
                <a:ext cx="234720" cy="32000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C6DCF57D-CD4B-93EC-D641-BAADD5EED0F5}"/>
                  </a:ext>
                </a:extLst>
              </p14:cNvPr>
              <p14:cNvContentPartPr/>
              <p14:nvPr/>
            </p14:nvContentPartPr>
            <p14:xfrm>
              <a:off x="6550341" y="4781915"/>
              <a:ext cx="235440" cy="214560"/>
            </p14:xfrm>
          </p:contentPart>
        </mc:Choice>
        <mc:Fallback xmlns="">
          <p:pic>
            <p:nvPicPr>
              <p:cNvPr id="4" name="Ink 3">
                <a:extLst>
                  <a:ext uri="{FF2B5EF4-FFF2-40B4-BE49-F238E27FC236}">
                    <a16:creationId xmlns:a16="http://schemas.microsoft.com/office/drawing/2014/main" id="{C6DCF57D-CD4B-93EC-D641-BAADD5EED0F5}"/>
                  </a:ext>
                </a:extLst>
              </p:cNvPr>
              <p:cNvPicPr/>
              <p:nvPr/>
            </p:nvPicPr>
            <p:blipFill>
              <a:blip r:embed="rId21"/>
              <a:stretch>
                <a:fillRect/>
              </a:stretch>
            </p:blipFill>
            <p:spPr>
              <a:xfrm>
                <a:off x="6496341" y="4673915"/>
                <a:ext cx="343080" cy="430200"/>
              </a:xfrm>
              <a:prstGeom prst="rect">
                <a:avLst/>
              </a:prstGeom>
            </p:spPr>
          </p:pic>
        </mc:Fallback>
      </mc:AlternateContent>
    </p:spTree>
    <p:extLst>
      <p:ext uri="{BB962C8B-B14F-4D97-AF65-F5344CB8AC3E}">
        <p14:creationId xmlns:p14="http://schemas.microsoft.com/office/powerpoint/2010/main" val="2307049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0CB5A-7058-CC9D-802C-06D95B8ED31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70981C-7E7E-236B-D5E2-7E4A80E28825}"/>
              </a:ext>
            </a:extLst>
          </p:cNvPr>
          <p:cNvSpPr txBox="1"/>
          <p:nvPr/>
        </p:nvSpPr>
        <p:spPr>
          <a:xfrm>
            <a:off x="379246" y="335845"/>
            <a:ext cx="11433507" cy="1692771"/>
          </a:xfrm>
          <a:prstGeom prst="rect">
            <a:avLst/>
          </a:prstGeom>
          <a:noFill/>
        </p:spPr>
        <p:txBody>
          <a:bodyPr wrap="square" rtlCol="0">
            <a:spAutoFit/>
          </a:bodyPr>
          <a:lstStyle/>
          <a:p>
            <a:pPr algn="ctr"/>
            <a:r>
              <a:rPr lang="en-US" sz="2600">
                <a:solidFill>
                  <a:srgbClr val="FF0000"/>
                </a:solidFill>
              </a:rPr>
              <a:t>Using the Law of Large Numbers to Approximate Integrals</a:t>
            </a:r>
          </a:p>
          <a:p>
            <a:endParaRPr lang="en-US"/>
          </a:p>
          <a:p>
            <a:r>
              <a:rPr lang="en-US" sz="2400"/>
              <a:t>Special cases</a:t>
            </a:r>
          </a:p>
          <a:p>
            <a:endParaRPr lang="en-US"/>
          </a:p>
          <a:p>
            <a:endParaRPr lang="en-US"/>
          </a:p>
        </p:txBody>
      </p:sp>
      <p:pic>
        <p:nvPicPr>
          <p:cNvPr id="4" name="Picture 3">
            <a:extLst>
              <a:ext uri="{FF2B5EF4-FFF2-40B4-BE49-F238E27FC236}">
                <a16:creationId xmlns:a16="http://schemas.microsoft.com/office/drawing/2014/main" id="{1DA04108-A1B3-5EBD-D04B-976848646462}"/>
              </a:ext>
            </a:extLst>
          </p:cNvPr>
          <p:cNvPicPr>
            <a:picLocks noChangeAspect="1"/>
          </p:cNvPicPr>
          <p:nvPr/>
        </p:nvPicPr>
        <p:blipFill>
          <a:blip r:embed="rId2"/>
          <a:stretch>
            <a:fillRect/>
          </a:stretch>
        </p:blipFill>
        <p:spPr>
          <a:xfrm>
            <a:off x="1495487" y="2278256"/>
            <a:ext cx="9201026" cy="255039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82B9F9-0D1C-DE14-3BB5-4270630B27BB}"/>
                  </a:ext>
                </a:extLst>
              </p14:cNvPr>
              <p14:cNvContentPartPr/>
              <p14:nvPr/>
            </p14:nvContentPartPr>
            <p14:xfrm>
              <a:off x="444381" y="930275"/>
              <a:ext cx="1912320" cy="487440"/>
            </p14:xfrm>
          </p:contentPart>
        </mc:Choice>
        <mc:Fallback xmlns="">
          <p:pic>
            <p:nvPicPr>
              <p:cNvPr id="3" name="Ink 2">
                <a:extLst>
                  <a:ext uri="{FF2B5EF4-FFF2-40B4-BE49-F238E27FC236}">
                    <a16:creationId xmlns:a16="http://schemas.microsoft.com/office/drawing/2014/main" id="{B882B9F9-0D1C-DE14-3BB5-4270630B27BB}"/>
                  </a:ext>
                </a:extLst>
              </p:cNvPr>
              <p:cNvPicPr/>
              <p:nvPr/>
            </p:nvPicPr>
            <p:blipFill>
              <a:blip r:embed="rId4"/>
              <a:stretch>
                <a:fillRect/>
              </a:stretch>
            </p:blipFill>
            <p:spPr>
              <a:xfrm>
                <a:off x="390381" y="822275"/>
                <a:ext cx="201996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4FA0851-9C0B-1700-EAFB-182C28061D99}"/>
                  </a:ext>
                </a:extLst>
              </p14:cNvPr>
              <p14:cNvContentPartPr/>
              <p14:nvPr/>
            </p14:nvContentPartPr>
            <p14:xfrm>
              <a:off x="7691541" y="2680955"/>
              <a:ext cx="466200" cy="63000"/>
            </p14:xfrm>
          </p:contentPart>
        </mc:Choice>
        <mc:Fallback xmlns="">
          <p:pic>
            <p:nvPicPr>
              <p:cNvPr id="5" name="Ink 4">
                <a:extLst>
                  <a:ext uri="{FF2B5EF4-FFF2-40B4-BE49-F238E27FC236}">
                    <a16:creationId xmlns:a16="http://schemas.microsoft.com/office/drawing/2014/main" id="{24FA0851-9C0B-1700-EAFB-182C28061D99}"/>
                  </a:ext>
                </a:extLst>
              </p:cNvPr>
              <p:cNvPicPr/>
              <p:nvPr/>
            </p:nvPicPr>
            <p:blipFill>
              <a:blip r:embed="rId6"/>
              <a:stretch>
                <a:fillRect/>
              </a:stretch>
            </p:blipFill>
            <p:spPr>
              <a:xfrm>
                <a:off x="7680741" y="2670155"/>
                <a:ext cx="4874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60DCF82-439F-18BE-78CC-9ADFCEDF51B3}"/>
                  </a:ext>
                </a:extLst>
              </p14:cNvPr>
              <p14:cNvContentPartPr/>
              <p14:nvPr/>
            </p14:nvContentPartPr>
            <p14:xfrm>
              <a:off x="8035701" y="2594915"/>
              <a:ext cx="224280" cy="196200"/>
            </p14:xfrm>
          </p:contentPart>
        </mc:Choice>
        <mc:Fallback xmlns="">
          <p:pic>
            <p:nvPicPr>
              <p:cNvPr id="6" name="Ink 5">
                <a:extLst>
                  <a:ext uri="{FF2B5EF4-FFF2-40B4-BE49-F238E27FC236}">
                    <a16:creationId xmlns:a16="http://schemas.microsoft.com/office/drawing/2014/main" id="{760DCF82-439F-18BE-78CC-9ADFCEDF51B3}"/>
                  </a:ext>
                </a:extLst>
              </p:cNvPr>
              <p:cNvPicPr/>
              <p:nvPr/>
            </p:nvPicPr>
            <p:blipFill>
              <a:blip r:embed="rId8"/>
              <a:stretch>
                <a:fillRect/>
              </a:stretch>
            </p:blipFill>
            <p:spPr>
              <a:xfrm>
                <a:off x="8024901" y="2584135"/>
                <a:ext cx="245520" cy="21740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6E513C3B-F7B0-2DDB-2C34-5E76F7BB1331}"/>
                  </a:ext>
                </a:extLst>
              </p14:cNvPr>
              <p14:cNvContentPartPr/>
              <p14:nvPr/>
            </p14:nvContentPartPr>
            <p14:xfrm>
              <a:off x="8518101" y="2341475"/>
              <a:ext cx="172800" cy="410760"/>
            </p14:xfrm>
          </p:contentPart>
        </mc:Choice>
        <mc:Fallback xmlns="">
          <p:pic>
            <p:nvPicPr>
              <p:cNvPr id="7" name="Ink 6">
                <a:extLst>
                  <a:ext uri="{FF2B5EF4-FFF2-40B4-BE49-F238E27FC236}">
                    <a16:creationId xmlns:a16="http://schemas.microsoft.com/office/drawing/2014/main" id="{6E513C3B-F7B0-2DDB-2C34-5E76F7BB1331}"/>
                  </a:ext>
                </a:extLst>
              </p:cNvPr>
              <p:cNvPicPr/>
              <p:nvPr/>
            </p:nvPicPr>
            <p:blipFill>
              <a:blip r:embed="rId10"/>
              <a:stretch>
                <a:fillRect/>
              </a:stretch>
            </p:blipFill>
            <p:spPr>
              <a:xfrm>
                <a:off x="8507301" y="2330675"/>
                <a:ext cx="1940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F7BF6F-BCE1-6307-0B1F-AB3A0F7036AB}"/>
                  </a:ext>
                </a:extLst>
              </p14:cNvPr>
              <p14:cNvContentPartPr/>
              <p14:nvPr/>
            </p14:nvContentPartPr>
            <p14:xfrm>
              <a:off x="8745621" y="2532275"/>
              <a:ext cx="281880" cy="243360"/>
            </p14:xfrm>
          </p:contentPart>
        </mc:Choice>
        <mc:Fallback xmlns="">
          <p:pic>
            <p:nvPicPr>
              <p:cNvPr id="8" name="Ink 7">
                <a:extLst>
                  <a:ext uri="{FF2B5EF4-FFF2-40B4-BE49-F238E27FC236}">
                    <a16:creationId xmlns:a16="http://schemas.microsoft.com/office/drawing/2014/main" id="{EBF7BF6F-BCE1-6307-0B1F-AB3A0F7036AB}"/>
                  </a:ext>
                </a:extLst>
              </p:cNvPr>
              <p:cNvPicPr/>
              <p:nvPr/>
            </p:nvPicPr>
            <p:blipFill>
              <a:blip r:embed="rId12"/>
              <a:stretch>
                <a:fillRect/>
              </a:stretch>
            </p:blipFill>
            <p:spPr>
              <a:xfrm>
                <a:off x="8734821" y="2521475"/>
                <a:ext cx="3031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CD7B420-C9CA-5FDA-16EA-94454FC0843C}"/>
                  </a:ext>
                </a:extLst>
              </p14:cNvPr>
              <p14:cNvContentPartPr/>
              <p14:nvPr/>
            </p14:nvContentPartPr>
            <p14:xfrm>
              <a:off x="9098421" y="2563595"/>
              <a:ext cx="157320" cy="191880"/>
            </p14:xfrm>
          </p:contentPart>
        </mc:Choice>
        <mc:Fallback xmlns="">
          <p:pic>
            <p:nvPicPr>
              <p:cNvPr id="9" name="Ink 8">
                <a:extLst>
                  <a:ext uri="{FF2B5EF4-FFF2-40B4-BE49-F238E27FC236}">
                    <a16:creationId xmlns:a16="http://schemas.microsoft.com/office/drawing/2014/main" id="{CCD7B420-C9CA-5FDA-16EA-94454FC0843C}"/>
                  </a:ext>
                </a:extLst>
              </p:cNvPr>
              <p:cNvPicPr/>
              <p:nvPr/>
            </p:nvPicPr>
            <p:blipFill>
              <a:blip r:embed="rId14"/>
              <a:stretch>
                <a:fillRect/>
              </a:stretch>
            </p:blipFill>
            <p:spPr>
              <a:xfrm>
                <a:off x="9087621" y="2552815"/>
                <a:ext cx="178560" cy="21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9BD63E4A-703C-C36E-745D-9416F6C25E2B}"/>
                  </a:ext>
                </a:extLst>
              </p14:cNvPr>
              <p14:cNvContentPartPr/>
              <p14:nvPr/>
            </p14:nvContentPartPr>
            <p14:xfrm>
              <a:off x="10760181" y="3197555"/>
              <a:ext cx="172800" cy="418320"/>
            </p14:xfrm>
          </p:contentPart>
        </mc:Choice>
        <mc:Fallback xmlns="">
          <p:pic>
            <p:nvPicPr>
              <p:cNvPr id="10" name="Ink 9">
                <a:extLst>
                  <a:ext uri="{FF2B5EF4-FFF2-40B4-BE49-F238E27FC236}">
                    <a16:creationId xmlns:a16="http://schemas.microsoft.com/office/drawing/2014/main" id="{9BD63E4A-703C-C36E-745D-9416F6C25E2B}"/>
                  </a:ext>
                </a:extLst>
              </p:cNvPr>
              <p:cNvPicPr/>
              <p:nvPr/>
            </p:nvPicPr>
            <p:blipFill>
              <a:blip r:embed="rId16"/>
              <a:stretch>
                <a:fillRect/>
              </a:stretch>
            </p:blipFill>
            <p:spPr>
              <a:xfrm>
                <a:off x="10749381" y="3186755"/>
                <a:ext cx="19404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B4899FF3-E877-60BF-30C6-AE419B057DEE}"/>
                  </a:ext>
                </a:extLst>
              </p14:cNvPr>
              <p14:cNvContentPartPr/>
              <p14:nvPr/>
            </p14:nvContentPartPr>
            <p14:xfrm>
              <a:off x="10901301" y="3371075"/>
              <a:ext cx="141480" cy="251280"/>
            </p14:xfrm>
          </p:contentPart>
        </mc:Choice>
        <mc:Fallback xmlns="">
          <p:pic>
            <p:nvPicPr>
              <p:cNvPr id="11" name="Ink 10">
                <a:extLst>
                  <a:ext uri="{FF2B5EF4-FFF2-40B4-BE49-F238E27FC236}">
                    <a16:creationId xmlns:a16="http://schemas.microsoft.com/office/drawing/2014/main" id="{B4899FF3-E877-60BF-30C6-AE419B057DEE}"/>
                  </a:ext>
                </a:extLst>
              </p:cNvPr>
              <p:cNvPicPr/>
              <p:nvPr/>
            </p:nvPicPr>
            <p:blipFill>
              <a:blip r:embed="rId18"/>
              <a:stretch>
                <a:fillRect/>
              </a:stretch>
            </p:blipFill>
            <p:spPr>
              <a:xfrm>
                <a:off x="10890501" y="3360275"/>
                <a:ext cx="1627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5F7233F2-9DB6-450B-8875-6760AB45895C}"/>
                  </a:ext>
                </a:extLst>
              </p14:cNvPr>
              <p14:cNvContentPartPr/>
              <p14:nvPr/>
            </p14:nvContentPartPr>
            <p14:xfrm>
              <a:off x="11081661" y="3426875"/>
              <a:ext cx="149400" cy="258120"/>
            </p14:xfrm>
          </p:contentPart>
        </mc:Choice>
        <mc:Fallback xmlns="">
          <p:pic>
            <p:nvPicPr>
              <p:cNvPr id="12" name="Ink 11">
                <a:extLst>
                  <a:ext uri="{FF2B5EF4-FFF2-40B4-BE49-F238E27FC236}">
                    <a16:creationId xmlns:a16="http://schemas.microsoft.com/office/drawing/2014/main" id="{5F7233F2-9DB6-450B-8875-6760AB45895C}"/>
                  </a:ext>
                </a:extLst>
              </p:cNvPr>
              <p:cNvPicPr/>
              <p:nvPr/>
            </p:nvPicPr>
            <p:blipFill>
              <a:blip r:embed="rId20"/>
              <a:stretch>
                <a:fillRect/>
              </a:stretch>
            </p:blipFill>
            <p:spPr>
              <a:xfrm>
                <a:off x="11070835" y="3416075"/>
                <a:ext cx="170691"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A3009DB5-A054-16D2-2364-34F897CC00B8}"/>
                  </a:ext>
                </a:extLst>
              </p14:cNvPr>
              <p14:cNvContentPartPr/>
              <p14:nvPr/>
            </p14:nvContentPartPr>
            <p14:xfrm>
              <a:off x="11238621" y="3300515"/>
              <a:ext cx="23760" cy="141480"/>
            </p14:xfrm>
          </p:contentPart>
        </mc:Choice>
        <mc:Fallback xmlns="">
          <p:pic>
            <p:nvPicPr>
              <p:cNvPr id="13" name="Ink 12">
                <a:extLst>
                  <a:ext uri="{FF2B5EF4-FFF2-40B4-BE49-F238E27FC236}">
                    <a16:creationId xmlns:a16="http://schemas.microsoft.com/office/drawing/2014/main" id="{A3009DB5-A054-16D2-2364-34F897CC00B8}"/>
                  </a:ext>
                </a:extLst>
              </p:cNvPr>
              <p:cNvPicPr/>
              <p:nvPr/>
            </p:nvPicPr>
            <p:blipFill>
              <a:blip r:embed="rId22"/>
              <a:stretch>
                <a:fillRect/>
              </a:stretch>
            </p:blipFill>
            <p:spPr>
              <a:xfrm>
                <a:off x="11227982" y="3289715"/>
                <a:ext cx="44683"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8C3FC5CE-E803-8CB1-DE6C-4D373CF4D159}"/>
                  </a:ext>
                </a:extLst>
              </p14:cNvPr>
              <p14:cNvContentPartPr/>
              <p14:nvPr/>
            </p14:nvContentPartPr>
            <p14:xfrm>
              <a:off x="11269941" y="3387635"/>
              <a:ext cx="157320" cy="242640"/>
            </p14:xfrm>
          </p:contentPart>
        </mc:Choice>
        <mc:Fallback xmlns="">
          <p:pic>
            <p:nvPicPr>
              <p:cNvPr id="14" name="Ink 13">
                <a:extLst>
                  <a:ext uri="{FF2B5EF4-FFF2-40B4-BE49-F238E27FC236}">
                    <a16:creationId xmlns:a16="http://schemas.microsoft.com/office/drawing/2014/main" id="{8C3FC5CE-E803-8CB1-DE6C-4D373CF4D159}"/>
                  </a:ext>
                </a:extLst>
              </p:cNvPr>
              <p:cNvPicPr/>
              <p:nvPr/>
            </p:nvPicPr>
            <p:blipFill>
              <a:blip r:embed="rId24"/>
              <a:stretch>
                <a:fillRect/>
              </a:stretch>
            </p:blipFill>
            <p:spPr>
              <a:xfrm>
                <a:off x="11259141" y="3376835"/>
                <a:ext cx="1785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5F3BCA47-1471-B91D-B020-7A5949164EA6}"/>
                  </a:ext>
                </a:extLst>
              </p14:cNvPr>
              <p14:cNvContentPartPr/>
              <p14:nvPr/>
            </p14:nvContentPartPr>
            <p14:xfrm>
              <a:off x="11442381" y="3465035"/>
              <a:ext cx="125640" cy="185040"/>
            </p14:xfrm>
          </p:contentPart>
        </mc:Choice>
        <mc:Fallback xmlns="">
          <p:pic>
            <p:nvPicPr>
              <p:cNvPr id="15" name="Ink 14">
                <a:extLst>
                  <a:ext uri="{FF2B5EF4-FFF2-40B4-BE49-F238E27FC236}">
                    <a16:creationId xmlns:a16="http://schemas.microsoft.com/office/drawing/2014/main" id="{5F3BCA47-1471-B91D-B020-7A5949164EA6}"/>
                  </a:ext>
                </a:extLst>
              </p:cNvPr>
              <p:cNvPicPr/>
              <p:nvPr/>
            </p:nvPicPr>
            <p:blipFill>
              <a:blip r:embed="rId26"/>
              <a:stretch>
                <a:fillRect/>
              </a:stretch>
            </p:blipFill>
            <p:spPr>
              <a:xfrm>
                <a:off x="11431612" y="3454214"/>
                <a:ext cx="146819" cy="2063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579DAFDC-1A50-FCAC-E577-8FFA611A3679}"/>
                  </a:ext>
                </a:extLst>
              </p14:cNvPr>
              <p14:cNvContentPartPr/>
              <p14:nvPr/>
            </p14:nvContentPartPr>
            <p14:xfrm>
              <a:off x="11606901" y="3382235"/>
              <a:ext cx="125640" cy="301680"/>
            </p14:xfrm>
          </p:contentPart>
        </mc:Choice>
        <mc:Fallback xmlns="">
          <p:pic>
            <p:nvPicPr>
              <p:cNvPr id="16" name="Ink 15">
                <a:extLst>
                  <a:ext uri="{FF2B5EF4-FFF2-40B4-BE49-F238E27FC236}">
                    <a16:creationId xmlns:a16="http://schemas.microsoft.com/office/drawing/2014/main" id="{579DAFDC-1A50-FCAC-E577-8FFA611A3679}"/>
                  </a:ext>
                </a:extLst>
              </p:cNvPr>
              <p:cNvPicPr/>
              <p:nvPr/>
            </p:nvPicPr>
            <p:blipFill>
              <a:blip r:embed="rId28"/>
              <a:stretch>
                <a:fillRect/>
              </a:stretch>
            </p:blipFill>
            <p:spPr>
              <a:xfrm>
                <a:off x="11596101" y="3371435"/>
                <a:ext cx="146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DA04B94A-36EE-F9B1-3151-8D70A829A073}"/>
                  </a:ext>
                </a:extLst>
              </p14:cNvPr>
              <p14:cNvContentPartPr/>
              <p14:nvPr/>
            </p14:nvContentPartPr>
            <p14:xfrm>
              <a:off x="11725341" y="3403115"/>
              <a:ext cx="391320" cy="249480"/>
            </p14:xfrm>
          </p:contentPart>
        </mc:Choice>
        <mc:Fallback xmlns="">
          <p:pic>
            <p:nvPicPr>
              <p:cNvPr id="17" name="Ink 16">
                <a:extLst>
                  <a:ext uri="{FF2B5EF4-FFF2-40B4-BE49-F238E27FC236}">
                    <a16:creationId xmlns:a16="http://schemas.microsoft.com/office/drawing/2014/main" id="{DA04B94A-36EE-F9B1-3151-8D70A829A073}"/>
                  </a:ext>
                </a:extLst>
              </p:cNvPr>
              <p:cNvPicPr/>
              <p:nvPr/>
            </p:nvPicPr>
            <p:blipFill>
              <a:blip r:embed="rId30"/>
              <a:stretch>
                <a:fillRect/>
              </a:stretch>
            </p:blipFill>
            <p:spPr>
              <a:xfrm>
                <a:off x="11714541" y="3392315"/>
                <a:ext cx="4125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BC9DED4D-CB59-6C36-31C3-A5E8BA1ECDC6}"/>
                  </a:ext>
                </a:extLst>
              </p14:cNvPr>
              <p14:cNvContentPartPr/>
              <p14:nvPr/>
            </p14:nvContentPartPr>
            <p14:xfrm>
              <a:off x="8784861" y="4460795"/>
              <a:ext cx="431640" cy="16200"/>
            </p14:xfrm>
          </p:contentPart>
        </mc:Choice>
        <mc:Fallback xmlns="">
          <p:pic>
            <p:nvPicPr>
              <p:cNvPr id="18" name="Ink 17">
                <a:extLst>
                  <a:ext uri="{FF2B5EF4-FFF2-40B4-BE49-F238E27FC236}">
                    <a16:creationId xmlns:a16="http://schemas.microsoft.com/office/drawing/2014/main" id="{BC9DED4D-CB59-6C36-31C3-A5E8BA1ECDC6}"/>
                  </a:ext>
                </a:extLst>
              </p:cNvPr>
              <p:cNvPicPr/>
              <p:nvPr/>
            </p:nvPicPr>
            <p:blipFill>
              <a:blip r:embed="rId32"/>
              <a:stretch>
                <a:fillRect/>
              </a:stretch>
            </p:blipFill>
            <p:spPr>
              <a:xfrm>
                <a:off x="8774061" y="4449995"/>
                <a:ext cx="452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DC4E6C72-F4AF-8F18-46AB-9379F5C11726}"/>
                  </a:ext>
                </a:extLst>
              </p14:cNvPr>
              <p14:cNvContentPartPr/>
              <p14:nvPr/>
            </p14:nvContentPartPr>
            <p14:xfrm>
              <a:off x="9082581" y="4358915"/>
              <a:ext cx="218880" cy="274680"/>
            </p14:xfrm>
          </p:contentPart>
        </mc:Choice>
        <mc:Fallback xmlns="">
          <p:pic>
            <p:nvPicPr>
              <p:cNvPr id="19" name="Ink 18">
                <a:extLst>
                  <a:ext uri="{FF2B5EF4-FFF2-40B4-BE49-F238E27FC236}">
                    <a16:creationId xmlns:a16="http://schemas.microsoft.com/office/drawing/2014/main" id="{DC4E6C72-F4AF-8F18-46AB-9379F5C11726}"/>
                  </a:ext>
                </a:extLst>
              </p:cNvPr>
              <p:cNvPicPr/>
              <p:nvPr/>
            </p:nvPicPr>
            <p:blipFill>
              <a:blip r:embed="rId34"/>
              <a:stretch>
                <a:fillRect/>
              </a:stretch>
            </p:blipFill>
            <p:spPr>
              <a:xfrm>
                <a:off x="9071781" y="4348115"/>
                <a:ext cx="2401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2D786E9C-6C28-15B9-C3F2-9D88904D5967}"/>
                  </a:ext>
                </a:extLst>
              </p14:cNvPr>
              <p14:cNvContentPartPr/>
              <p14:nvPr/>
            </p14:nvContentPartPr>
            <p14:xfrm>
              <a:off x="10282101" y="3621995"/>
              <a:ext cx="172800" cy="16200"/>
            </p14:xfrm>
          </p:contentPart>
        </mc:Choice>
        <mc:Fallback xmlns="">
          <p:pic>
            <p:nvPicPr>
              <p:cNvPr id="20" name="Ink 19">
                <a:extLst>
                  <a:ext uri="{FF2B5EF4-FFF2-40B4-BE49-F238E27FC236}">
                    <a16:creationId xmlns:a16="http://schemas.microsoft.com/office/drawing/2014/main" id="{2D786E9C-6C28-15B9-C3F2-9D88904D5967}"/>
                  </a:ext>
                </a:extLst>
              </p:cNvPr>
              <p:cNvPicPr/>
              <p:nvPr/>
            </p:nvPicPr>
            <p:blipFill>
              <a:blip r:embed="rId36"/>
              <a:stretch>
                <a:fillRect/>
              </a:stretch>
            </p:blipFill>
            <p:spPr>
              <a:xfrm>
                <a:off x="10271301" y="3611195"/>
                <a:ext cx="194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5E730862-D23D-7D06-6625-8081052172A5}"/>
                  </a:ext>
                </a:extLst>
              </p14:cNvPr>
              <p14:cNvContentPartPr/>
              <p14:nvPr/>
            </p14:nvContentPartPr>
            <p14:xfrm>
              <a:off x="10391901" y="3590315"/>
              <a:ext cx="179640" cy="172800"/>
            </p14:xfrm>
          </p:contentPart>
        </mc:Choice>
        <mc:Fallback xmlns="">
          <p:pic>
            <p:nvPicPr>
              <p:cNvPr id="21" name="Ink 20">
                <a:extLst>
                  <a:ext uri="{FF2B5EF4-FFF2-40B4-BE49-F238E27FC236}">
                    <a16:creationId xmlns:a16="http://schemas.microsoft.com/office/drawing/2014/main" id="{5E730862-D23D-7D06-6625-8081052172A5}"/>
                  </a:ext>
                </a:extLst>
              </p:cNvPr>
              <p:cNvPicPr/>
              <p:nvPr/>
            </p:nvPicPr>
            <p:blipFill>
              <a:blip r:embed="rId38"/>
              <a:stretch>
                <a:fillRect/>
              </a:stretch>
            </p:blipFill>
            <p:spPr>
              <a:xfrm>
                <a:off x="10381123" y="3579515"/>
                <a:ext cx="200838"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753F0751-E11E-C6C9-7C4D-04759EA4678E}"/>
                  </a:ext>
                </a:extLst>
              </p14:cNvPr>
              <p14:cNvContentPartPr/>
              <p14:nvPr/>
            </p14:nvContentPartPr>
            <p14:xfrm>
              <a:off x="9631581" y="4234355"/>
              <a:ext cx="140760" cy="295560"/>
            </p14:xfrm>
          </p:contentPart>
        </mc:Choice>
        <mc:Fallback xmlns="">
          <p:pic>
            <p:nvPicPr>
              <p:cNvPr id="22" name="Ink 21">
                <a:extLst>
                  <a:ext uri="{FF2B5EF4-FFF2-40B4-BE49-F238E27FC236}">
                    <a16:creationId xmlns:a16="http://schemas.microsoft.com/office/drawing/2014/main" id="{753F0751-E11E-C6C9-7C4D-04759EA4678E}"/>
                  </a:ext>
                </a:extLst>
              </p:cNvPr>
              <p:cNvPicPr/>
              <p:nvPr/>
            </p:nvPicPr>
            <p:blipFill>
              <a:blip r:embed="rId40"/>
              <a:stretch>
                <a:fillRect/>
              </a:stretch>
            </p:blipFill>
            <p:spPr>
              <a:xfrm>
                <a:off x="9620781" y="4223555"/>
                <a:ext cx="1620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D22D33D7-BABB-7368-8822-53DF0C82ED11}"/>
                  </a:ext>
                </a:extLst>
              </p14:cNvPr>
              <p14:cNvContentPartPr/>
              <p14:nvPr/>
            </p14:nvContentPartPr>
            <p14:xfrm>
              <a:off x="9631581" y="4295915"/>
              <a:ext cx="306000" cy="179640"/>
            </p14:xfrm>
          </p:contentPart>
        </mc:Choice>
        <mc:Fallback xmlns="">
          <p:pic>
            <p:nvPicPr>
              <p:cNvPr id="23" name="Ink 22">
                <a:extLst>
                  <a:ext uri="{FF2B5EF4-FFF2-40B4-BE49-F238E27FC236}">
                    <a16:creationId xmlns:a16="http://schemas.microsoft.com/office/drawing/2014/main" id="{D22D33D7-BABB-7368-8822-53DF0C82ED11}"/>
                  </a:ext>
                </a:extLst>
              </p:cNvPr>
              <p:cNvPicPr/>
              <p:nvPr/>
            </p:nvPicPr>
            <p:blipFill>
              <a:blip r:embed="rId42"/>
              <a:stretch>
                <a:fillRect/>
              </a:stretch>
            </p:blipFill>
            <p:spPr>
              <a:xfrm>
                <a:off x="9620781" y="4285115"/>
                <a:ext cx="327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63230878-8322-DE0A-DAF2-BBFACDAABDBA}"/>
                  </a:ext>
                </a:extLst>
              </p14:cNvPr>
              <p14:cNvContentPartPr/>
              <p14:nvPr/>
            </p14:nvContentPartPr>
            <p14:xfrm>
              <a:off x="9937221" y="4303835"/>
              <a:ext cx="235440" cy="172800"/>
            </p14:xfrm>
          </p:contentPart>
        </mc:Choice>
        <mc:Fallback xmlns="">
          <p:pic>
            <p:nvPicPr>
              <p:cNvPr id="24" name="Ink 23">
                <a:extLst>
                  <a:ext uri="{FF2B5EF4-FFF2-40B4-BE49-F238E27FC236}">
                    <a16:creationId xmlns:a16="http://schemas.microsoft.com/office/drawing/2014/main" id="{63230878-8322-DE0A-DAF2-BBFACDAABDBA}"/>
                  </a:ext>
                </a:extLst>
              </p:cNvPr>
              <p:cNvPicPr/>
              <p:nvPr/>
            </p:nvPicPr>
            <p:blipFill>
              <a:blip r:embed="rId44"/>
              <a:stretch>
                <a:fillRect/>
              </a:stretch>
            </p:blipFill>
            <p:spPr>
              <a:xfrm>
                <a:off x="9926437" y="4293035"/>
                <a:ext cx="256648"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9B830EB9-C4A5-3BF3-AB90-B7B3D96C9BFC}"/>
                  </a:ext>
                </a:extLst>
              </p14:cNvPr>
              <p14:cNvContentPartPr/>
              <p14:nvPr/>
            </p14:nvContentPartPr>
            <p14:xfrm>
              <a:off x="10211541" y="4311755"/>
              <a:ext cx="125640" cy="118080"/>
            </p14:xfrm>
          </p:contentPart>
        </mc:Choice>
        <mc:Fallback xmlns="">
          <p:pic>
            <p:nvPicPr>
              <p:cNvPr id="25" name="Ink 24">
                <a:extLst>
                  <a:ext uri="{FF2B5EF4-FFF2-40B4-BE49-F238E27FC236}">
                    <a16:creationId xmlns:a16="http://schemas.microsoft.com/office/drawing/2014/main" id="{9B830EB9-C4A5-3BF3-AB90-B7B3D96C9BFC}"/>
                  </a:ext>
                </a:extLst>
              </p:cNvPr>
              <p:cNvPicPr/>
              <p:nvPr/>
            </p:nvPicPr>
            <p:blipFill>
              <a:blip r:embed="rId46"/>
              <a:stretch>
                <a:fillRect/>
              </a:stretch>
            </p:blipFill>
            <p:spPr>
              <a:xfrm>
                <a:off x="10200741" y="4300955"/>
                <a:ext cx="146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Ink 25">
                <a:extLst>
                  <a:ext uri="{FF2B5EF4-FFF2-40B4-BE49-F238E27FC236}">
                    <a16:creationId xmlns:a16="http://schemas.microsoft.com/office/drawing/2014/main" id="{B63B0A06-73E5-62AF-1F92-7A9078564104}"/>
                  </a:ext>
                </a:extLst>
              </p14:cNvPr>
              <p14:cNvContentPartPr/>
              <p14:nvPr/>
            </p14:nvContentPartPr>
            <p14:xfrm>
              <a:off x="10368501" y="4241195"/>
              <a:ext cx="251280" cy="407160"/>
            </p14:xfrm>
          </p:contentPart>
        </mc:Choice>
        <mc:Fallback xmlns="">
          <p:pic>
            <p:nvPicPr>
              <p:cNvPr id="26" name="Ink 25">
                <a:extLst>
                  <a:ext uri="{FF2B5EF4-FFF2-40B4-BE49-F238E27FC236}">
                    <a16:creationId xmlns:a16="http://schemas.microsoft.com/office/drawing/2014/main" id="{B63B0A06-73E5-62AF-1F92-7A9078564104}"/>
                  </a:ext>
                </a:extLst>
              </p:cNvPr>
              <p:cNvPicPr/>
              <p:nvPr/>
            </p:nvPicPr>
            <p:blipFill>
              <a:blip r:embed="rId48"/>
              <a:stretch>
                <a:fillRect/>
              </a:stretch>
            </p:blipFill>
            <p:spPr>
              <a:xfrm>
                <a:off x="10357701" y="4230395"/>
                <a:ext cx="272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Ink 26">
                <a:extLst>
                  <a:ext uri="{FF2B5EF4-FFF2-40B4-BE49-F238E27FC236}">
                    <a16:creationId xmlns:a16="http://schemas.microsoft.com/office/drawing/2014/main" id="{FF6E3EB2-9D23-6351-7412-5B23BA2BF5D4}"/>
                  </a:ext>
                </a:extLst>
              </p14:cNvPr>
              <p14:cNvContentPartPr/>
              <p14:nvPr/>
            </p14:nvContentPartPr>
            <p14:xfrm>
              <a:off x="10845861" y="4025915"/>
              <a:ext cx="738000" cy="654480"/>
            </p14:xfrm>
          </p:contentPart>
        </mc:Choice>
        <mc:Fallback xmlns="">
          <p:pic>
            <p:nvPicPr>
              <p:cNvPr id="27" name="Ink 26">
                <a:extLst>
                  <a:ext uri="{FF2B5EF4-FFF2-40B4-BE49-F238E27FC236}">
                    <a16:creationId xmlns:a16="http://schemas.microsoft.com/office/drawing/2014/main" id="{FF6E3EB2-9D23-6351-7412-5B23BA2BF5D4}"/>
                  </a:ext>
                </a:extLst>
              </p:cNvPr>
              <p:cNvPicPr/>
              <p:nvPr/>
            </p:nvPicPr>
            <p:blipFill>
              <a:blip r:embed="rId50"/>
              <a:stretch>
                <a:fillRect/>
              </a:stretch>
            </p:blipFill>
            <p:spPr>
              <a:xfrm>
                <a:off x="10835061" y="4015115"/>
                <a:ext cx="759240"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Ink 27">
                <a:extLst>
                  <a:ext uri="{FF2B5EF4-FFF2-40B4-BE49-F238E27FC236}">
                    <a16:creationId xmlns:a16="http://schemas.microsoft.com/office/drawing/2014/main" id="{EE0F8581-603F-BD6C-7A1B-4CE2863E181B}"/>
                  </a:ext>
                </a:extLst>
              </p14:cNvPr>
              <p14:cNvContentPartPr/>
              <p14:nvPr/>
            </p14:nvContentPartPr>
            <p14:xfrm>
              <a:off x="9415581" y="4868315"/>
              <a:ext cx="286920" cy="475920"/>
            </p14:xfrm>
          </p:contentPart>
        </mc:Choice>
        <mc:Fallback xmlns="">
          <p:pic>
            <p:nvPicPr>
              <p:cNvPr id="28" name="Ink 27">
                <a:extLst>
                  <a:ext uri="{FF2B5EF4-FFF2-40B4-BE49-F238E27FC236}">
                    <a16:creationId xmlns:a16="http://schemas.microsoft.com/office/drawing/2014/main" id="{EE0F8581-603F-BD6C-7A1B-4CE2863E181B}"/>
                  </a:ext>
                </a:extLst>
              </p:cNvPr>
              <p:cNvPicPr/>
              <p:nvPr/>
            </p:nvPicPr>
            <p:blipFill>
              <a:blip r:embed="rId52"/>
              <a:stretch>
                <a:fillRect/>
              </a:stretch>
            </p:blipFill>
            <p:spPr>
              <a:xfrm>
                <a:off x="9404781" y="4857523"/>
                <a:ext cx="308160" cy="49714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Ink 28">
                <a:extLst>
                  <a:ext uri="{FF2B5EF4-FFF2-40B4-BE49-F238E27FC236}">
                    <a16:creationId xmlns:a16="http://schemas.microsoft.com/office/drawing/2014/main" id="{6FD6CC71-65B7-33E0-64E6-69EADAD92B72}"/>
                  </a:ext>
                </a:extLst>
              </p14:cNvPr>
              <p14:cNvContentPartPr/>
              <p14:nvPr/>
            </p14:nvContentPartPr>
            <p14:xfrm>
              <a:off x="9819501" y="4821155"/>
              <a:ext cx="102240" cy="375840"/>
            </p14:xfrm>
          </p:contentPart>
        </mc:Choice>
        <mc:Fallback xmlns="">
          <p:pic>
            <p:nvPicPr>
              <p:cNvPr id="29" name="Ink 28">
                <a:extLst>
                  <a:ext uri="{FF2B5EF4-FFF2-40B4-BE49-F238E27FC236}">
                    <a16:creationId xmlns:a16="http://schemas.microsoft.com/office/drawing/2014/main" id="{6FD6CC71-65B7-33E0-64E6-69EADAD92B72}"/>
                  </a:ext>
                </a:extLst>
              </p:cNvPr>
              <p:cNvPicPr/>
              <p:nvPr/>
            </p:nvPicPr>
            <p:blipFill>
              <a:blip r:embed="rId54"/>
              <a:stretch>
                <a:fillRect/>
              </a:stretch>
            </p:blipFill>
            <p:spPr>
              <a:xfrm>
                <a:off x="9808701" y="4810355"/>
                <a:ext cx="1234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Ink 29">
                <a:extLst>
                  <a:ext uri="{FF2B5EF4-FFF2-40B4-BE49-F238E27FC236}">
                    <a16:creationId xmlns:a16="http://schemas.microsoft.com/office/drawing/2014/main" id="{B7645042-5516-72E0-235D-90215A8E49CD}"/>
                  </a:ext>
                </a:extLst>
              </p14:cNvPr>
              <p14:cNvContentPartPr/>
              <p14:nvPr/>
            </p14:nvContentPartPr>
            <p14:xfrm>
              <a:off x="9991941" y="4932035"/>
              <a:ext cx="102240" cy="266040"/>
            </p14:xfrm>
          </p:contentPart>
        </mc:Choice>
        <mc:Fallback xmlns="">
          <p:pic>
            <p:nvPicPr>
              <p:cNvPr id="30" name="Ink 29">
                <a:extLst>
                  <a:ext uri="{FF2B5EF4-FFF2-40B4-BE49-F238E27FC236}">
                    <a16:creationId xmlns:a16="http://schemas.microsoft.com/office/drawing/2014/main" id="{B7645042-5516-72E0-235D-90215A8E49CD}"/>
                  </a:ext>
                </a:extLst>
              </p:cNvPr>
              <p:cNvPicPr/>
              <p:nvPr/>
            </p:nvPicPr>
            <p:blipFill>
              <a:blip r:embed="rId56"/>
              <a:stretch>
                <a:fillRect/>
              </a:stretch>
            </p:blipFill>
            <p:spPr>
              <a:xfrm>
                <a:off x="9981141" y="4921235"/>
                <a:ext cx="1234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Ink 30">
                <a:extLst>
                  <a:ext uri="{FF2B5EF4-FFF2-40B4-BE49-F238E27FC236}">
                    <a16:creationId xmlns:a16="http://schemas.microsoft.com/office/drawing/2014/main" id="{E1422F7F-64EF-9638-6891-834EB7083EC8}"/>
                  </a:ext>
                </a:extLst>
              </p14:cNvPr>
              <p14:cNvContentPartPr/>
              <p14:nvPr/>
            </p14:nvContentPartPr>
            <p14:xfrm>
              <a:off x="9937221" y="4993595"/>
              <a:ext cx="227880" cy="141480"/>
            </p14:xfrm>
          </p:contentPart>
        </mc:Choice>
        <mc:Fallback xmlns="">
          <p:pic>
            <p:nvPicPr>
              <p:cNvPr id="31" name="Ink 30">
                <a:extLst>
                  <a:ext uri="{FF2B5EF4-FFF2-40B4-BE49-F238E27FC236}">
                    <a16:creationId xmlns:a16="http://schemas.microsoft.com/office/drawing/2014/main" id="{E1422F7F-64EF-9638-6891-834EB7083EC8}"/>
                  </a:ext>
                </a:extLst>
              </p:cNvPr>
              <p:cNvPicPr/>
              <p:nvPr/>
            </p:nvPicPr>
            <p:blipFill>
              <a:blip r:embed="rId58"/>
              <a:stretch>
                <a:fillRect/>
              </a:stretch>
            </p:blipFill>
            <p:spPr>
              <a:xfrm>
                <a:off x="9926421" y="4982795"/>
                <a:ext cx="249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Ink 31">
                <a:extLst>
                  <a:ext uri="{FF2B5EF4-FFF2-40B4-BE49-F238E27FC236}">
                    <a16:creationId xmlns:a16="http://schemas.microsoft.com/office/drawing/2014/main" id="{D0B38C4F-531C-6F78-3AD7-152D3FB9C452}"/>
                  </a:ext>
                </a:extLst>
              </p14:cNvPr>
              <p14:cNvContentPartPr/>
              <p14:nvPr/>
            </p14:nvContentPartPr>
            <p14:xfrm>
              <a:off x="10211541" y="5079995"/>
              <a:ext cx="102240" cy="102240"/>
            </p14:xfrm>
          </p:contentPart>
        </mc:Choice>
        <mc:Fallback xmlns="">
          <p:pic>
            <p:nvPicPr>
              <p:cNvPr id="32" name="Ink 31">
                <a:extLst>
                  <a:ext uri="{FF2B5EF4-FFF2-40B4-BE49-F238E27FC236}">
                    <a16:creationId xmlns:a16="http://schemas.microsoft.com/office/drawing/2014/main" id="{D0B38C4F-531C-6F78-3AD7-152D3FB9C452}"/>
                  </a:ext>
                </a:extLst>
              </p:cNvPr>
              <p:cNvPicPr/>
              <p:nvPr/>
            </p:nvPicPr>
            <p:blipFill>
              <a:blip r:embed="rId60"/>
              <a:stretch>
                <a:fillRect/>
              </a:stretch>
            </p:blipFill>
            <p:spPr>
              <a:xfrm>
                <a:off x="10200741" y="5069233"/>
                <a:ext cx="123480" cy="12340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Ink 32">
                <a:extLst>
                  <a:ext uri="{FF2B5EF4-FFF2-40B4-BE49-F238E27FC236}">
                    <a16:creationId xmlns:a16="http://schemas.microsoft.com/office/drawing/2014/main" id="{916D524E-55D8-7034-4FCF-81C07FCF366C}"/>
                  </a:ext>
                </a:extLst>
              </p14:cNvPr>
              <p14:cNvContentPartPr/>
              <p14:nvPr/>
            </p14:nvContentPartPr>
            <p14:xfrm>
              <a:off x="10247181" y="4986035"/>
              <a:ext cx="50760" cy="31680"/>
            </p14:xfrm>
          </p:contentPart>
        </mc:Choice>
        <mc:Fallback xmlns="">
          <p:pic>
            <p:nvPicPr>
              <p:cNvPr id="33" name="Ink 32">
                <a:extLst>
                  <a:ext uri="{FF2B5EF4-FFF2-40B4-BE49-F238E27FC236}">
                    <a16:creationId xmlns:a16="http://schemas.microsoft.com/office/drawing/2014/main" id="{916D524E-55D8-7034-4FCF-81C07FCF366C}"/>
                  </a:ext>
                </a:extLst>
              </p:cNvPr>
              <p:cNvPicPr/>
              <p:nvPr/>
            </p:nvPicPr>
            <p:blipFill>
              <a:blip r:embed="rId62"/>
              <a:stretch>
                <a:fillRect/>
              </a:stretch>
            </p:blipFill>
            <p:spPr>
              <a:xfrm>
                <a:off x="10236381" y="4975235"/>
                <a:ext cx="720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Ink 33">
                <a:extLst>
                  <a:ext uri="{FF2B5EF4-FFF2-40B4-BE49-F238E27FC236}">
                    <a16:creationId xmlns:a16="http://schemas.microsoft.com/office/drawing/2014/main" id="{1DD8EF3A-F8DA-4102-EAA2-7FEAEF69F0A9}"/>
                  </a:ext>
                </a:extLst>
              </p14:cNvPr>
              <p14:cNvContentPartPr/>
              <p14:nvPr/>
            </p14:nvContentPartPr>
            <p14:xfrm>
              <a:off x="10439061" y="4844915"/>
              <a:ext cx="76320" cy="619560"/>
            </p14:xfrm>
          </p:contentPart>
        </mc:Choice>
        <mc:Fallback xmlns="">
          <p:pic>
            <p:nvPicPr>
              <p:cNvPr id="34" name="Ink 33">
                <a:extLst>
                  <a:ext uri="{FF2B5EF4-FFF2-40B4-BE49-F238E27FC236}">
                    <a16:creationId xmlns:a16="http://schemas.microsoft.com/office/drawing/2014/main" id="{1DD8EF3A-F8DA-4102-EAA2-7FEAEF69F0A9}"/>
                  </a:ext>
                </a:extLst>
              </p:cNvPr>
              <p:cNvPicPr/>
              <p:nvPr/>
            </p:nvPicPr>
            <p:blipFill>
              <a:blip r:embed="rId64"/>
              <a:stretch>
                <a:fillRect/>
              </a:stretch>
            </p:blipFill>
            <p:spPr>
              <a:xfrm>
                <a:off x="10428261" y="4834115"/>
                <a:ext cx="9756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C435DE87-C788-83D7-DD1C-C31D228F4A74}"/>
                  </a:ext>
                </a:extLst>
              </p14:cNvPr>
              <p14:cNvContentPartPr/>
              <p14:nvPr/>
            </p14:nvContentPartPr>
            <p14:xfrm>
              <a:off x="8416221" y="4377995"/>
              <a:ext cx="86760" cy="161280"/>
            </p14:xfrm>
          </p:contentPart>
        </mc:Choice>
        <mc:Fallback xmlns="">
          <p:pic>
            <p:nvPicPr>
              <p:cNvPr id="43" name="Ink 42">
                <a:extLst>
                  <a:ext uri="{FF2B5EF4-FFF2-40B4-BE49-F238E27FC236}">
                    <a16:creationId xmlns:a16="http://schemas.microsoft.com/office/drawing/2014/main" id="{C435DE87-C788-83D7-DD1C-C31D228F4A74}"/>
                  </a:ext>
                </a:extLst>
              </p:cNvPr>
              <p:cNvPicPr/>
              <p:nvPr/>
            </p:nvPicPr>
            <p:blipFill>
              <a:blip r:embed="rId66"/>
              <a:stretch>
                <a:fillRect/>
              </a:stretch>
            </p:blipFill>
            <p:spPr>
              <a:xfrm>
                <a:off x="8405376" y="4367219"/>
                <a:ext cx="108089" cy="182473"/>
              </a:xfrm>
              <a:prstGeom prst="rect">
                <a:avLst/>
              </a:prstGeom>
            </p:spPr>
          </p:pic>
        </mc:Fallback>
      </mc:AlternateContent>
    </p:spTree>
    <p:extLst>
      <p:ext uri="{BB962C8B-B14F-4D97-AF65-F5344CB8AC3E}">
        <p14:creationId xmlns:p14="http://schemas.microsoft.com/office/powerpoint/2010/main" val="310779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88AE59-64D0-97A0-982E-B68DFF3B8A2A}"/>
              </a:ext>
            </a:extLst>
          </p:cNvPr>
          <p:cNvSpPr txBox="1"/>
          <p:nvPr/>
        </p:nvSpPr>
        <p:spPr>
          <a:xfrm>
            <a:off x="360218" y="1380092"/>
            <a:ext cx="11471564" cy="4893647"/>
          </a:xfrm>
          <a:prstGeom prst="rect">
            <a:avLst/>
          </a:prstGeom>
          <a:noFill/>
        </p:spPr>
        <p:txBody>
          <a:bodyPr wrap="square">
            <a:spAutoFit/>
          </a:bodyPr>
          <a:lstStyle/>
          <a:p>
            <a:r>
              <a:rPr lang="en-US" sz="2600" u="sng">
                <a:solidFill>
                  <a:srgbClr val="FF0000"/>
                </a:solidFill>
              </a:rPr>
              <a:t>Practical Importance of LLNs:</a:t>
            </a:r>
          </a:p>
          <a:p>
            <a:endParaRPr lang="en-US" sz="2400" u="sng"/>
          </a:p>
          <a:p>
            <a:pPr>
              <a:buFont typeface="Arial" panose="020B0604020202020204" pitchFamily="34" charset="0"/>
              <a:buChar char="•"/>
            </a:pPr>
            <a:r>
              <a:rPr lang="en-US" sz="2400"/>
              <a:t>Widely used in numerical integration and statistical inference.</a:t>
            </a:r>
          </a:p>
          <a:p>
            <a:pPr>
              <a:buFont typeface="Arial" panose="020B0604020202020204" pitchFamily="34" charset="0"/>
              <a:buChar char="•"/>
            </a:pPr>
            <a:endParaRPr lang="en-US" sz="2400"/>
          </a:p>
          <a:p>
            <a:pPr>
              <a:buFont typeface="Arial" panose="020B0604020202020204" pitchFamily="34" charset="0"/>
              <a:buChar char="•"/>
            </a:pPr>
            <a:r>
              <a:rPr lang="en-US" sz="2400"/>
              <a:t>It shows that instead of dealing with complex integrals, we can rely on simple summation over sample data.</a:t>
            </a:r>
          </a:p>
          <a:p>
            <a:pPr>
              <a:buFont typeface="Arial" panose="020B0604020202020204" pitchFamily="34" charset="0"/>
              <a:buChar char="•"/>
            </a:pPr>
            <a:endParaRPr lang="en-US" sz="2400"/>
          </a:p>
          <a:p>
            <a:r>
              <a:rPr lang="en-US" sz="2400" u="sng"/>
              <a:t>In Simple Terms:</a:t>
            </a:r>
          </a:p>
          <a:p>
            <a:endParaRPr lang="en-US" sz="2400" u="sng"/>
          </a:p>
          <a:p>
            <a:pPr marL="342900" indent="-342900">
              <a:buFont typeface="Arial" panose="020B0604020202020204" pitchFamily="34" charset="0"/>
              <a:buChar char="•"/>
            </a:pPr>
            <a:r>
              <a:rPr lang="en-US" sz="2400"/>
              <a:t>Integrals involving p(x) can be replaced by averaging over samples.</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This is powerful because it allows us to approximate complex expectations using data alone.</a:t>
            </a:r>
          </a:p>
        </p:txBody>
      </p:sp>
    </p:spTree>
    <p:extLst>
      <p:ext uri="{BB962C8B-B14F-4D97-AF65-F5344CB8AC3E}">
        <p14:creationId xmlns:p14="http://schemas.microsoft.com/office/powerpoint/2010/main" val="20711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2D6F02F1-AC4E-F8F1-810F-4983ED7DBCF2}"/>
              </a:ext>
            </a:extLst>
          </p:cNvPr>
          <p:cNvPicPr>
            <a:picLocks noChangeAspect="1"/>
          </p:cNvPicPr>
          <p:nvPr/>
        </p:nvPicPr>
        <p:blipFill>
          <a:blip r:embed="rId2"/>
          <a:stretch>
            <a:fillRect/>
          </a:stretch>
        </p:blipFill>
        <p:spPr>
          <a:xfrm>
            <a:off x="1095375" y="0"/>
            <a:ext cx="10015970" cy="6868093"/>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3042786-D68C-F04B-4E52-E08B7B1BE9BD}"/>
                  </a:ext>
                </a:extLst>
              </p14:cNvPr>
              <p14:cNvContentPartPr/>
              <p14:nvPr/>
            </p14:nvContentPartPr>
            <p14:xfrm>
              <a:off x="7279701" y="665315"/>
              <a:ext cx="2892960" cy="283320"/>
            </p14:xfrm>
          </p:contentPart>
        </mc:Choice>
        <mc:Fallback xmlns="">
          <p:pic>
            <p:nvPicPr>
              <p:cNvPr id="2" name="Ink 1">
                <a:extLst>
                  <a:ext uri="{FF2B5EF4-FFF2-40B4-BE49-F238E27FC236}">
                    <a16:creationId xmlns:a16="http://schemas.microsoft.com/office/drawing/2014/main" id="{E3042786-D68C-F04B-4E52-E08B7B1BE9BD}"/>
                  </a:ext>
                </a:extLst>
              </p:cNvPr>
              <p:cNvPicPr/>
              <p:nvPr/>
            </p:nvPicPr>
            <p:blipFill>
              <a:blip r:embed="rId4"/>
              <a:stretch>
                <a:fillRect/>
              </a:stretch>
            </p:blipFill>
            <p:spPr>
              <a:xfrm>
                <a:off x="7225708" y="557315"/>
                <a:ext cx="3000587"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CABFE15-12D6-1871-CDC6-1DF39AD88EE2}"/>
                  </a:ext>
                </a:extLst>
              </p14:cNvPr>
              <p14:cNvContentPartPr/>
              <p14:nvPr/>
            </p14:nvContentPartPr>
            <p14:xfrm>
              <a:off x="2268501" y="966995"/>
              <a:ext cx="1044720" cy="324360"/>
            </p14:xfrm>
          </p:contentPart>
        </mc:Choice>
        <mc:Fallback xmlns="">
          <p:pic>
            <p:nvPicPr>
              <p:cNvPr id="3" name="Ink 2">
                <a:extLst>
                  <a:ext uri="{FF2B5EF4-FFF2-40B4-BE49-F238E27FC236}">
                    <a16:creationId xmlns:a16="http://schemas.microsoft.com/office/drawing/2014/main" id="{3CABFE15-12D6-1871-CDC6-1DF39AD88EE2}"/>
                  </a:ext>
                </a:extLst>
              </p:cNvPr>
              <p:cNvPicPr/>
              <p:nvPr/>
            </p:nvPicPr>
            <p:blipFill>
              <a:blip r:embed="rId6"/>
              <a:stretch>
                <a:fillRect/>
              </a:stretch>
            </p:blipFill>
            <p:spPr>
              <a:xfrm>
                <a:off x="2214501" y="858995"/>
                <a:ext cx="115236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E66DD9A-90D1-F368-E093-2641FC547892}"/>
                  </a:ext>
                </a:extLst>
              </p14:cNvPr>
              <p14:cNvContentPartPr/>
              <p14:nvPr/>
            </p14:nvContentPartPr>
            <p14:xfrm>
              <a:off x="8965221" y="1144475"/>
              <a:ext cx="8280" cy="266760"/>
            </p14:xfrm>
          </p:contentPart>
        </mc:Choice>
        <mc:Fallback xmlns="">
          <p:pic>
            <p:nvPicPr>
              <p:cNvPr id="4" name="Ink 3">
                <a:extLst>
                  <a:ext uri="{FF2B5EF4-FFF2-40B4-BE49-F238E27FC236}">
                    <a16:creationId xmlns:a16="http://schemas.microsoft.com/office/drawing/2014/main" id="{4E66DD9A-90D1-F368-E093-2641FC547892}"/>
                  </a:ext>
                </a:extLst>
              </p:cNvPr>
              <p:cNvPicPr/>
              <p:nvPr/>
            </p:nvPicPr>
            <p:blipFill>
              <a:blip r:embed="rId8"/>
              <a:stretch>
                <a:fillRect/>
              </a:stretch>
            </p:blipFill>
            <p:spPr>
              <a:xfrm>
                <a:off x="8949741" y="1128995"/>
                <a:ext cx="388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EB694CD-5514-D5F0-6CD3-68E4986298EA}"/>
                  </a:ext>
                </a:extLst>
              </p14:cNvPr>
              <p14:cNvContentPartPr/>
              <p14:nvPr/>
            </p14:nvContentPartPr>
            <p14:xfrm>
              <a:off x="8863341" y="1379555"/>
              <a:ext cx="180720" cy="172800"/>
            </p14:xfrm>
          </p:contentPart>
        </mc:Choice>
        <mc:Fallback xmlns="">
          <p:pic>
            <p:nvPicPr>
              <p:cNvPr id="5" name="Ink 4">
                <a:extLst>
                  <a:ext uri="{FF2B5EF4-FFF2-40B4-BE49-F238E27FC236}">
                    <a16:creationId xmlns:a16="http://schemas.microsoft.com/office/drawing/2014/main" id="{AEB694CD-5514-D5F0-6CD3-68E4986298EA}"/>
                  </a:ext>
                </a:extLst>
              </p:cNvPr>
              <p:cNvPicPr/>
              <p:nvPr/>
            </p:nvPicPr>
            <p:blipFill>
              <a:blip r:embed="rId10"/>
              <a:stretch>
                <a:fillRect/>
              </a:stretch>
            </p:blipFill>
            <p:spPr>
              <a:xfrm>
                <a:off x="8847861" y="1364075"/>
                <a:ext cx="211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106E1DE7-7A28-07E0-A994-DA8AD525E29A}"/>
                  </a:ext>
                </a:extLst>
              </p14:cNvPr>
              <p14:cNvContentPartPr/>
              <p14:nvPr/>
            </p14:nvContentPartPr>
            <p14:xfrm>
              <a:off x="9106341" y="1387475"/>
              <a:ext cx="227880" cy="157320"/>
            </p14:xfrm>
          </p:contentPart>
        </mc:Choice>
        <mc:Fallback xmlns="">
          <p:pic>
            <p:nvPicPr>
              <p:cNvPr id="6" name="Ink 5">
                <a:extLst>
                  <a:ext uri="{FF2B5EF4-FFF2-40B4-BE49-F238E27FC236}">
                    <a16:creationId xmlns:a16="http://schemas.microsoft.com/office/drawing/2014/main" id="{106E1DE7-7A28-07E0-A994-DA8AD525E29A}"/>
                  </a:ext>
                </a:extLst>
              </p:cNvPr>
              <p:cNvPicPr/>
              <p:nvPr/>
            </p:nvPicPr>
            <p:blipFill>
              <a:blip r:embed="rId12"/>
              <a:stretch>
                <a:fillRect/>
              </a:stretch>
            </p:blipFill>
            <p:spPr>
              <a:xfrm>
                <a:off x="9090861" y="1371959"/>
                <a:ext cx="258480" cy="18799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17720E91-1407-9835-C9DD-9D79C290BFBD}"/>
                  </a:ext>
                </a:extLst>
              </p14:cNvPr>
              <p14:cNvContentPartPr/>
              <p14:nvPr/>
            </p14:nvContentPartPr>
            <p14:xfrm>
              <a:off x="9356901" y="1379555"/>
              <a:ext cx="132840" cy="172800"/>
            </p14:xfrm>
          </p:contentPart>
        </mc:Choice>
        <mc:Fallback xmlns="">
          <p:pic>
            <p:nvPicPr>
              <p:cNvPr id="7" name="Ink 6">
                <a:extLst>
                  <a:ext uri="{FF2B5EF4-FFF2-40B4-BE49-F238E27FC236}">
                    <a16:creationId xmlns:a16="http://schemas.microsoft.com/office/drawing/2014/main" id="{17720E91-1407-9835-C9DD-9D79C290BFBD}"/>
                  </a:ext>
                </a:extLst>
              </p:cNvPr>
              <p:cNvPicPr/>
              <p:nvPr/>
            </p:nvPicPr>
            <p:blipFill>
              <a:blip r:embed="rId14"/>
              <a:stretch>
                <a:fillRect/>
              </a:stretch>
            </p:blipFill>
            <p:spPr>
              <a:xfrm>
                <a:off x="9341421" y="1364075"/>
                <a:ext cx="163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97BC4F11-C791-D21F-1EDD-F030A1CAC899}"/>
                  </a:ext>
                </a:extLst>
              </p14:cNvPr>
              <p14:cNvContentPartPr/>
              <p14:nvPr/>
            </p14:nvContentPartPr>
            <p14:xfrm>
              <a:off x="9474621" y="1379555"/>
              <a:ext cx="118080" cy="164880"/>
            </p14:xfrm>
          </p:contentPart>
        </mc:Choice>
        <mc:Fallback xmlns="">
          <p:pic>
            <p:nvPicPr>
              <p:cNvPr id="8" name="Ink 7">
                <a:extLst>
                  <a:ext uri="{FF2B5EF4-FFF2-40B4-BE49-F238E27FC236}">
                    <a16:creationId xmlns:a16="http://schemas.microsoft.com/office/drawing/2014/main" id="{97BC4F11-C791-D21F-1EDD-F030A1CAC899}"/>
                  </a:ext>
                </a:extLst>
              </p:cNvPr>
              <p:cNvPicPr/>
              <p:nvPr/>
            </p:nvPicPr>
            <p:blipFill>
              <a:blip r:embed="rId16"/>
              <a:stretch>
                <a:fillRect/>
              </a:stretch>
            </p:blipFill>
            <p:spPr>
              <a:xfrm>
                <a:off x="9459094" y="1364075"/>
                <a:ext cx="148774"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11CA9295-3C4B-ED9C-9D90-894DAFDCE3A2}"/>
                  </a:ext>
                </a:extLst>
              </p14:cNvPr>
              <p14:cNvContentPartPr/>
              <p14:nvPr/>
            </p14:nvContentPartPr>
            <p14:xfrm>
              <a:off x="9639141" y="1442555"/>
              <a:ext cx="125640" cy="124200"/>
            </p14:xfrm>
          </p:contentPart>
        </mc:Choice>
        <mc:Fallback xmlns="">
          <p:pic>
            <p:nvPicPr>
              <p:cNvPr id="9" name="Ink 8">
                <a:extLst>
                  <a:ext uri="{FF2B5EF4-FFF2-40B4-BE49-F238E27FC236}">
                    <a16:creationId xmlns:a16="http://schemas.microsoft.com/office/drawing/2014/main" id="{11CA9295-3C4B-ED9C-9D90-894DAFDCE3A2}"/>
                  </a:ext>
                </a:extLst>
              </p:cNvPr>
              <p:cNvPicPr/>
              <p:nvPr/>
            </p:nvPicPr>
            <p:blipFill>
              <a:blip r:embed="rId18"/>
              <a:stretch>
                <a:fillRect/>
              </a:stretch>
            </p:blipFill>
            <p:spPr>
              <a:xfrm>
                <a:off x="9623661" y="1427075"/>
                <a:ext cx="156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D8904B20-4593-09E7-80AC-7A3E9104D21A}"/>
                  </a:ext>
                </a:extLst>
              </p14:cNvPr>
              <p14:cNvContentPartPr/>
              <p14:nvPr/>
            </p14:nvContentPartPr>
            <p14:xfrm>
              <a:off x="9772701" y="1342115"/>
              <a:ext cx="118080" cy="241560"/>
            </p14:xfrm>
          </p:contentPart>
        </mc:Choice>
        <mc:Fallback xmlns="">
          <p:pic>
            <p:nvPicPr>
              <p:cNvPr id="10" name="Ink 9">
                <a:extLst>
                  <a:ext uri="{FF2B5EF4-FFF2-40B4-BE49-F238E27FC236}">
                    <a16:creationId xmlns:a16="http://schemas.microsoft.com/office/drawing/2014/main" id="{D8904B20-4593-09E7-80AC-7A3E9104D21A}"/>
                  </a:ext>
                </a:extLst>
              </p:cNvPr>
              <p:cNvPicPr/>
              <p:nvPr/>
            </p:nvPicPr>
            <p:blipFill>
              <a:blip r:embed="rId20"/>
              <a:stretch>
                <a:fillRect/>
              </a:stretch>
            </p:blipFill>
            <p:spPr>
              <a:xfrm>
                <a:off x="9757221" y="1326635"/>
                <a:ext cx="148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B7CD1B82-3449-9051-D2A6-C8C03A46A669}"/>
                  </a:ext>
                </a:extLst>
              </p14:cNvPr>
              <p14:cNvContentPartPr/>
              <p14:nvPr/>
            </p14:nvContentPartPr>
            <p14:xfrm>
              <a:off x="9541581" y="1756115"/>
              <a:ext cx="1092240" cy="564840"/>
            </p14:xfrm>
          </p:contentPart>
        </mc:Choice>
        <mc:Fallback xmlns="">
          <p:pic>
            <p:nvPicPr>
              <p:cNvPr id="34" name="Ink 33">
                <a:extLst>
                  <a:ext uri="{FF2B5EF4-FFF2-40B4-BE49-F238E27FC236}">
                    <a16:creationId xmlns:a16="http://schemas.microsoft.com/office/drawing/2014/main" id="{B7CD1B82-3449-9051-D2A6-C8C03A46A669}"/>
                  </a:ext>
                </a:extLst>
              </p:cNvPr>
              <p:cNvPicPr/>
              <p:nvPr/>
            </p:nvPicPr>
            <p:blipFill>
              <a:blip r:embed="rId22"/>
              <a:stretch>
                <a:fillRect/>
              </a:stretch>
            </p:blipFill>
            <p:spPr>
              <a:xfrm>
                <a:off x="9526096" y="1740635"/>
                <a:ext cx="112285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853C548C-1610-5313-2FB4-25B15FCC2B14}"/>
                  </a:ext>
                </a:extLst>
              </p14:cNvPr>
              <p14:cNvContentPartPr/>
              <p14:nvPr/>
            </p14:nvContentPartPr>
            <p14:xfrm>
              <a:off x="10776021" y="1128995"/>
              <a:ext cx="690480" cy="360720"/>
            </p14:xfrm>
          </p:contentPart>
        </mc:Choice>
        <mc:Fallback xmlns="">
          <p:pic>
            <p:nvPicPr>
              <p:cNvPr id="35" name="Ink 34">
                <a:extLst>
                  <a:ext uri="{FF2B5EF4-FFF2-40B4-BE49-F238E27FC236}">
                    <a16:creationId xmlns:a16="http://schemas.microsoft.com/office/drawing/2014/main" id="{853C548C-1610-5313-2FB4-25B15FCC2B14}"/>
                  </a:ext>
                </a:extLst>
              </p:cNvPr>
              <p:cNvPicPr/>
              <p:nvPr/>
            </p:nvPicPr>
            <p:blipFill>
              <a:blip r:embed="rId24"/>
              <a:stretch>
                <a:fillRect/>
              </a:stretch>
            </p:blipFill>
            <p:spPr>
              <a:xfrm>
                <a:off x="10760541" y="1113530"/>
                <a:ext cx="721080" cy="39128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0DE87F84-88E6-DB3A-C1D4-8CB7ACEA92D3}"/>
                  </a:ext>
                </a:extLst>
              </p14:cNvPr>
              <p14:cNvContentPartPr/>
              <p14:nvPr/>
            </p14:nvContentPartPr>
            <p14:xfrm>
              <a:off x="10126221" y="1239515"/>
              <a:ext cx="383400" cy="301680"/>
            </p14:xfrm>
          </p:contentPart>
        </mc:Choice>
        <mc:Fallback xmlns="">
          <p:pic>
            <p:nvPicPr>
              <p:cNvPr id="36" name="Ink 35">
                <a:extLst>
                  <a:ext uri="{FF2B5EF4-FFF2-40B4-BE49-F238E27FC236}">
                    <a16:creationId xmlns:a16="http://schemas.microsoft.com/office/drawing/2014/main" id="{0DE87F84-88E6-DB3A-C1D4-8CB7ACEA92D3}"/>
                  </a:ext>
                </a:extLst>
              </p:cNvPr>
              <p:cNvPicPr/>
              <p:nvPr/>
            </p:nvPicPr>
            <p:blipFill>
              <a:blip r:embed="rId26"/>
              <a:stretch>
                <a:fillRect/>
              </a:stretch>
            </p:blipFill>
            <p:spPr>
              <a:xfrm>
                <a:off x="10110756" y="1224053"/>
                <a:ext cx="413971" cy="33224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006DF4C7-8460-2D5E-8C4F-5A049C7C17A5}"/>
                  </a:ext>
                </a:extLst>
              </p14:cNvPr>
              <p14:cNvContentPartPr/>
              <p14:nvPr/>
            </p14:nvContentPartPr>
            <p14:xfrm>
              <a:off x="2152581" y="5229035"/>
              <a:ext cx="4445280" cy="1474200"/>
            </p14:xfrm>
          </p:contentPart>
        </mc:Choice>
        <mc:Fallback xmlns="">
          <p:pic>
            <p:nvPicPr>
              <p:cNvPr id="12" name="Ink 11">
                <a:extLst>
                  <a:ext uri="{FF2B5EF4-FFF2-40B4-BE49-F238E27FC236}">
                    <a16:creationId xmlns:a16="http://schemas.microsoft.com/office/drawing/2014/main" id="{006DF4C7-8460-2D5E-8C4F-5A049C7C17A5}"/>
                  </a:ext>
                </a:extLst>
              </p:cNvPr>
              <p:cNvPicPr/>
              <p:nvPr/>
            </p:nvPicPr>
            <p:blipFill>
              <a:blip r:embed="rId28"/>
              <a:stretch>
                <a:fillRect/>
              </a:stretch>
            </p:blipFill>
            <p:spPr>
              <a:xfrm>
                <a:off x="2132063" y="5208515"/>
                <a:ext cx="4485957" cy="1514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79F5871C-BF2C-0098-64A9-ADC2AFF7E78F}"/>
                  </a:ext>
                </a:extLst>
              </p14:cNvPr>
              <p14:cNvContentPartPr/>
              <p14:nvPr/>
            </p14:nvContentPartPr>
            <p14:xfrm>
              <a:off x="9486141" y="5801075"/>
              <a:ext cx="1400040" cy="523800"/>
            </p14:xfrm>
          </p:contentPart>
        </mc:Choice>
        <mc:Fallback xmlns="">
          <p:pic>
            <p:nvPicPr>
              <p:cNvPr id="13" name="Ink 12">
                <a:extLst>
                  <a:ext uri="{FF2B5EF4-FFF2-40B4-BE49-F238E27FC236}">
                    <a16:creationId xmlns:a16="http://schemas.microsoft.com/office/drawing/2014/main" id="{79F5871C-BF2C-0098-64A9-ADC2AFF7E78F}"/>
                  </a:ext>
                </a:extLst>
              </p:cNvPr>
              <p:cNvPicPr/>
              <p:nvPr/>
            </p:nvPicPr>
            <p:blipFill>
              <a:blip r:embed="rId30"/>
              <a:stretch>
                <a:fillRect/>
              </a:stretch>
            </p:blipFill>
            <p:spPr>
              <a:xfrm>
                <a:off x="9432141" y="5693075"/>
                <a:ext cx="1507680" cy="739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A07D6782-CC9B-08B4-12C5-304D29B9FC21}"/>
                  </a:ext>
                </a:extLst>
              </p14:cNvPr>
              <p14:cNvContentPartPr/>
              <p14:nvPr/>
            </p14:nvContentPartPr>
            <p14:xfrm>
              <a:off x="9513861" y="6423875"/>
              <a:ext cx="517680" cy="263520"/>
            </p14:xfrm>
          </p:contentPart>
        </mc:Choice>
        <mc:Fallback xmlns="">
          <p:pic>
            <p:nvPicPr>
              <p:cNvPr id="14" name="Ink 13">
                <a:extLst>
                  <a:ext uri="{FF2B5EF4-FFF2-40B4-BE49-F238E27FC236}">
                    <a16:creationId xmlns:a16="http://schemas.microsoft.com/office/drawing/2014/main" id="{A07D6782-CC9B-08B4-12C5-304D29B9FC21}"/>
                  </a:ext>
                </a:extLst>
              </p:cNvPr>
              <p:cNvPicPr/>
              <p:nvPr/>
            </p:nvPicPr>
            <p:blipFill>
              <a:blip r:embed="rId32"/>
              <a:stretch>
                <a:fillRect/>
              </a:stretch>
            </p:blipFill>
            <p:spPr>
              <a:xfrm>
                <a:off x="9459899" y="6315875"/>
                <a:ext cx="625245" cy="479160"/>
              </a:xfrm>
              <a:prstGeom prst="rect">
                <a:avLst/>
              </a:prstGeom>
            </p:spPr>
          </p:pic>
        </mc:Fallback>
      </mc:AlternateContent>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43"/>
          <p:cNvSpPr txBox="1"/>
          <p:nvPr/>
        </p:nvSpPr>
        <p:spPr>
          <a:xfrm>
            <a:off x="1717047" y="591146"/>
            <a:ext cx="6678808" cy="422981"/>
          </a:xfrm>
          <a:prstGeom prst="rect">
            <a:avLst/>
          </a:prstGeom>
        </p:spPr>
        <p:txBody>
          <a:bodyPr vert="horz" wrap="square" lIns="0" tIns="22650" rIns="0" bIns="0" rtlCol="0">
            <a:spAutoFit/>
          </a:bodyPr>
          <a:lstStyle/>
          <a:p>
            <a:pPr marL="25168">
              <a:spcBef>
                <a:spcPts val="178"/>
              </a:spcBef>
            </a:pPr>
            <a:r>
              <a:rPr sz="2600" b="1" spc="-20">
                <a:solidFill>
                  <a:srgbClr val="D41A2C"/>
                </a:solidFill>
                <a:latin typeface="Arial"/>
                <a:cs typeface="Arial"/>
              </a:rPr>
              <a:t>Inversion</a:t>
            </a:r>
            <a:r>
              <a:rPr sz="2600" b="1" spc="-59">
                <a:solidFill>
                  <a:srgbClr val="D41A2C"/>
                </a:solidFill>
                <a:latin typeface="Arial"/>
                <a:cs typeface="Arial"/>
              </a:rPr>
              <a:t> </a:t>
            </a:r>
            <a:r>
              <a:rPr sz="2600" b="1" spc="-20">
                <a:solidFill>
                  <a:srgbClr val="D41A2C"/>
                </a:solidFill>
                <a:latin typeface="Arial"/>
                <a:cs typeface="Arial"/>
              </a:rPr>
              <a:t>Sampling</a:t>
            </a:r>
            <a:endParaRPr sz="2600">
              <a:latin typeface="Arial"/>
              <a:cs typeface="Arial"/>
            </a:endParaRPr>
          </a:p>
        </p:txBody>
      </p:sp>
      <p:sp>
        <p:nvSpPr>
          <p:cNvPr id="44" name="object 44"/>
          <p:cNvSpPr txBox="1"/>
          <p:nvPr/>
        </p:nvSpPr>
        <p:spPr>
          <a:xfrm>
            <a:off x="1288472" y="2374305"/>
            <a:ext cx="9836727" cy="2096403"/>
          </a:xfrm>
          <a:prstGeom prst="rect">
            <a:avLst/>
          </a:prstGeom>
        </p:spPr>
        <p:txBody>
          <a:bodyPr vert="horz" wrap="square" lIns="0" tIns="103183" rIns="0" bIns="0" rtlCol="0">
            <a:spAutoFit/>
          </a:bodyPr>
          <a:lstStyle/>
          <a:p>
            <a:pPr marL="354863" indent="-229025">
              <a:spcBef>
                <a:spcPts val="811"/>
              </a:spcBef>
              <a:buClr>
                <a:srgbClr val="D41A2C"/>
              </a:buClr>
              <a:buFont typeface="Menlo"/>
              <a:buChar char="•"/>
              <a:tabLst>
                <a:tab pos="354863" algn="l"/>
              </a:tabLst>
            </a:pPr>
            <a:r>
              <a:rPr sz="2400" b="1" spc="-20">
                <a:latin typeface="Arial"/>
                <a:cs typeface="Arial"/>
              </a:rPr>
              <a:t>GOAL:</a:t>
            </a:r>
            <a:r>
              <a:rPr sz="2400" b="1" spc="-40">
                <a:latin typeface="Arial"/>
                <a:cs typeface="Arial"/>
              </a:rPr>
              <a:t> </a:t>
            </a:r>
            <a:r>
              <a:rPr sz="2400">
                <a:latin typeface="Arial"/>
                <a:cs typeface="Arial"/>
              </a:rPr>
              <a:t>to</a:t>
            </a:r>
            <a:r>
              <a:rPr sz="2400" spc="-40">
                <a:latin typeface="Arial"/>
                <a:cs typeface="Arial"/>
              </a:rPr>
              <a:t> </a:t>
            </a:r>
            <a:r>
              <a:rPr sz="2400">
                <a:latin typeface="Arial"/>
                <a:cs typeface="Arial"/>
              </a:rPr>
              <a:t>sample</a:t>
            </a:r>
            <a:r>
              <a:rPr sz="2400" spc="-30">
                <a:latin typeface="Arial"/>
                <a:cs typeface="Arial"/>
              </a:rPr>
              <a:t> </a:t>
            </a:r>
            <a:r>
              <a:rPr sz="2400">
                <a:latin typeface="Arial"/>
                <a:cs typeface="Arial"/>
              </a:rPr>
              <a:t>from</a:t>
            </a:r>
            <a:r>
              <a:rPr sz="2400" spc="-40">
                <a:latin typeface="Arial"/>
                <a:cs typeface="Arial"/>
              </a:rPr>
              <a:t> </a:t>
            </a:r>
            <a:r>
              <a:rPr sz="2400">
                <a:latin typeface="Arial"/>
                <a:cs typeface="Arial"/>
              </a:rPr>
              <a:t>a</a:t>
            </a:r>
            <a:r>
              <a:rPr sz="2400" spc="-30">
                <a:latin typeface="Arial"/>
                <a:cs typeface="Arial"/>
              </a:rPr>
              <a:t> </a:t>
            </a:r>
            <a:r>
              <a:rPr sz="2400" spc="-20">
                <a:latin typeface="Arial"/>
                <a:cs typeface="Arial"/>
              </a:rPr>
              <a:t>complex</a:t>
            </a:r>
            <a:r>
              <a:rPr sz="2400" spc="-40">
                <a:latin typeface="Arial"/>
                <a:cs typeface="Arial"/>
              </a:rPr>
              <a:t> </a:t>
            </a:r>
            <a:r>
              <a:rPr sz="2400" i="1" spc="79">
                <a:latin typeface="Times New Roman"/>
                <a:cs typeface="Times New Roman"/>
              </a:rPr>
              <a:t>p</a:t>
            </a:r>
            <a:r>
              <a:rPr sz="2400" spc="79">
                <a:latin typeface="Times New Roman"/>
                <a:cs typeface="Times New Roman"/>
              </a:rPr>
              <a:t>(</a:t>
            </a:r>
            <a:r>
              <a:rPr sz="2400" i="1" spc="79">
                <a:latin typeface="Times New Roman"/>
                <a:cs typeface="Times New Roman"/>
              </a:rPr>
              <a:t>x</a:t>
            </a:r>
            <a:r>
              <a:rPr sz="2400" spc="79">
                <a:latin typeface="Times New Roman"/>
                <a:cs typeface="Times New Roman"/>
              </a:rPr>
              <a:t>)</a:t>
            </a:r>
            <a:endParaRPr sz="2400">
              <a:latin typeface="Times New Roman"/>
              <a:cs typeface="Times New Roman"/>
            </a:endParaRPr>
          </a:p>
          <a:p>
            <a:pPr marL="353605" marR="110737" indent="-229025">
              <a:lnSpc>
                <a:spcPct val="101000"/>
              </a:lnSpc>
              <a:spcBef>
                <a:spcPts val="595"/>
              </a:spcBef>
              <a:buClr>
                <a:srgbClr val="D41A2C"/>
              </a:buClr>
              <a:buFont typeface="Menlo"/>
              <a:buChar char="•"/>
              <a:tabLst>
                <a:tab pos="357380" algn="l"/>
              </a:tabLst>
            </a:pPr>
            <a:r>
              <a:rPr sz="2400" b="1">
                <a:latin typeface="Arial"/>
                <a:cs typeface="Arial"/>
              </a:rPr>
              <a:t>ASSUME:</a:t>
            </a:r>
            <a:r>
              <a:rPr sz="2400" b="1" spc="-59">
                <a:latin typeface="Arial"/>
                <a:cs typeface="Arial"/>
              </a:rPr>
              <a:t> </a:t>
            </a:r>
            <a:r>
              <a:rPr sz="2400">
                <a:latin typeface="Arial"/>
                <a:cs typeface="Arial"/>
              </a:rPr>
              <a:t>we</a:t>
            </a:r>
            <a:r>
              <a:rPr sz="2400" spc="-59">
                <a:latin typeface="Arial"/>
                <a:cs typeface="Arial"/>
              </a:rPr>
              <a:t> </a:t>
            </a:r>
            <a:r>
              <a:rPr sz="2400">
                <a:latin typeface="Arial"/>
                <a:cs typeface="Arial"/>
              </a:rPr>
              <a:t>can</a:t>
            </a:r>
            <a:r>
              <a:rPr sz="2400" spc="-59">
                <a:latin typeface="Arial"/>
                <a:cs typeface="Arial"/>
              </a:rPr>
              <a:t> </a:t>
            </a:r>
            <a:r>
              <a:rPr sz="2400">
                <a:latin typeface="Arial"/>
                <a:cs typeface="Arial"/>
              </a:rPr>
              <a:t>at</a:t>
            </a:r>
            <a:r>
              <a:rPr sz="2400" spc="-50">
                <a:latin typeface="Arial"/>
                <a:cs typeface="Arial"/>
              </a:rPr>
              <a:t> </a:t>
            </a:r>
            <a:r>
              <a:rPr sz="2400">
                <a:latin typeface="Arial"/>
                <a:cs typeface="Arial"/>
              </a:rPr>
              <a:t>least</a:t>
            </a:r>
            <a:r>
              <a:rPr sz="2400" spc="-59">
                <a:latin typeface="Arial"/>
                <a:cs typeface="Arial"/>
              </a:rPr>
              <a:t> </a:t>
            </a:r>
            <a:r>
              <a:rPr sz="2400">
                <a:latin typeface="Arial"/>
                <a:cs typeface="Arial"/>
              </a:rPr>
              <a:t>sample</a:t>
            </a:r>
            <a:r>
              <a:rPr sz="2400" spc="-59">
                <a:latin typeface="Arial"/>
                <a:cs typeface="Arial"/>
              </a:rPr>
              <a:t> </a:t>
            </a:r>
            <a:r>
              <a:rPr sz="2400">
                <a:latin typeface="Arial"/>
                <a:cs typeface="Arial"/>
              </a:rPr>
              <a:t>from</a:t>
            </a:r>
            <a:r>
              <a:rPr sz="2400" spc="-50">
                <a:latin typeface="Arial"/>
                <a:cs typeface="Arial"/>
              </a:rPr>
              <a:t> </a:t>
            </a:r>
            <a:r>
              <a:rPr sz="2400">
                <a:latin typeface="Arial"/>
                <a:cs typeface="Arial"/>
              </a:rPr>
              <a:t>a</a:t>
            </a:r>
            <a:r>
              <a:rPr sz="2400" spc="-59">
                <a:latin typeface="Arial"/>
                <a:cs typeface="Arial"/>
              </a:rPr>
              <a:t> </a:t>
            </a:r>
            <a:r>
              <a:rPr sz="2400">
                <a:latin typeface="Arial"/>
                <a:cs typeface="Arial"/>
              </a:rPr>
              <a:t>simple</a:t>
            </a:r>
            <a:r>
              <a:rPr sz="2400" spc="-59">
                <a:latin typeface="Arial"/>
                <a:cs typeface="Arial"/>
              </a:rPr>
              <a:t> </a:t>
            </a:r>
            <a:r>
              <a:rPr sz="2400">
                <a:latin typeface="Arial"/>
                <a:cs typeface="Arial"/>
              </a:rPr>
              <a:t>continuous</a:t>
            </a:r>
            <a:r>
              <a:rPr sz="2400" spc="-59">
                <a:latin typeface="Arial"/>
                <a:cs typeface="Arial"/>
              </a:rPr>
              <a:t> </a:t>
            </a:r>
            <a:r>
              <a:rPr sz="2400" spc="-20">
                <a:latin typeface="Arial"/>
                <a:cs typeface="Arial"/>
              </a:rPr>
              <a:t>uniform 	</a:t>
            </a:r>
            <a:r>
              <a:rPr sz="2400">
                <a:latin typeface="Arial"/>
                <a:cs typeface="Arial"/>
              </a:rPr>
              <a:t>distribution</a:t>
            </a:r>
            <a:r>
              <a:rPr sz="2400" spc="-69">
                <a:latin typeface="Arial"/>
                <a:cs typeface="Arial"/>
              </a:rPr>
              <a:t> </a:t>
            </a:r>
            <a:r>
              <a:rPr sz="2400">
                <a:latin typeface="Arial"/>
                <a:cs typeface="Arial"/>
              </a:rPr>
              <a:t>between</a:t>
            </a:r>
            <a:r>
              <a:rPr sz="2400" spc="-69">
                <a:latin typeface="Arial"/>
                <a:cs typeface="Arial"/>
              </a:rPr>
              <a:t> </a:t>
            </a:r>
            <a:r>
              <a:rPr sz="2400">
                <a:latin typeface="Arial"/>
                <a:cs typeface="Arial"/>
              </a:rPr>
              <a:t>0</a:t>
            </a:r>
            <a:r>
              <a:rPr sz="2400" spc="-69">
                <a:latin typeface="Arial"/>
                <a:cs typeface="Arial"/>
              </a:rPr>
              <a:t> </a:t>
            </a:r>
            <a:r>
              <a:rPr sz="2400">
                <a:latin typeface="Arial"/>
                <a:cs typeface="Arial"/>
              </a:rPr>
              <a:t>and</a:t>
            </a:r>
            <a:r>
              <a:rPr sz="2400" spc="-69">
                <a:latin typeface="Arial"/>
                <a:cs typeface="Arial"/>
              </a:rPr>
              <a:t> </a:t>
            </a:r>
            <a:r>
              <a:rPr sz="2400" spc="-99">
                <a:latin typeface="Arial"/>
                <a:cs typeface="Arial"/>
              </a:rPr>
              <a:t>1</a:t>
            </a:r>
            <a:endParaRPr sz="2400">
              <a:latin typeface="Arial"/>
              <a:cs typeface="Arial"/>
            </a:endParaRPr>
          </a:p>
          <a:p>
            <a:pPr marL="353605" marR="294461" indent="-229025">
              <a:lnSpc>
                <a:spcPct val="101000"/>
              </a:lnSpc>
              <a:spcBef>
                <a:spcPts val="585"/>
              </a:spcBef>
              <a:buClr>
                <a:srgbClr val="D41A2C"/>
              </a:buClr>
              <a:buFont typeface="Menlo"/>
              <a:buChar char="•"/>
              <a:tabLst>
                <a:tab pos="357380" algn="l"/>
              </a:tabLst>
            </a:pPr>
            <a:r>
              <a:rPr sz="2400" b="1">
                <a:latin typeface="Arial"/>
                <a:cs typeface="Arial"/>
              </a:rPr>
              <a:t>KEY</a:t>
            </a:r>
            <a:r>
              <a:rPr sz="2400" b="1" spc="-40">
                <a:latin typeface="Arial"/>
                <a:cs typeface="Arial"/>
              </a:rPr>
              <a:t> </a:t>
            </a:r>
            <a:r>
              <a:rPr sz="2400" b="1" spc="-20">
                <a:latin typeface="Arial"/>
                <a:cs typeface="Arial"/>
              </a:rPr>
              <a:t>OPERATION:</a:t>
            </a:r>
            <a:r>
              <a:rPr sz="2400" b="1" spc="-30">
                <a:latin typeface="Arial"/>
                <a:cs typeface="Arial"/>
              </a:rPr>
              <a:t> </a:t>
            </a:r>
            <a:r>
              <a:rPr sz="2400">
                <a:latin typeface="Arial"/>
                <a:cs typeface="Arial"/>
              </a:rPr>
              <a:t>using</a:t>
            </a:r>
            <a:r>
              <a:rPr sz="2400" spc="-40">
                <a:latin typeface="Arial"/>
                <a:cs typeface="Arial"/>
              </a:rPr>
              <a:t> </a:t>
            </a:r>
            <a:r>
              <a:rPr sz="2400">
                <a:latin typeface="Arial"/>
                <a:cs typeface="Arial"/>
              </a:rPr>
              <a:t>the</a:t>
            </a:r>
            <a:r>
              <a:rPr sz="2400" spc="-30">
                <a:latin typeface="Arial"/>
                <a:cs typeface="Arial"/>
              </a:rPr>
              <a:t> </a:t>
            </a:r>
            <a:r>
              <a:rPr sz="2400" spc="-20">
                <a:latin typeface="Arial"/>
                <a:cs typeface="Arial"/>
              </a:rPr>
              <a:t>inverse</a:t>
            </a:r>
            <a:r>
              <a:rPr sz="2400" spc="-30">
                <a:latin typeface="Arial"/>
                <a:cs typeface="Arial"/>
              </a:rPr>
              <a:t> </a:t>
            </a:r>
            <a:r>
              <a:rPr sz="2400">
                <a:latin typeface="Arial"/>
                <a:cs typeface="Arial"/>
              </a:rPr>
              <a:t>of</a:t>
            </a:r>
            <a:r>
              <a:rPr sz="2400" spc="-40">
                <a:latin typeface="Arial"/>
                <a:cs typeface="Arial"/>
              </a:rPr>
              <a:t> </a:t>
            </a:r>
            <a:r>
              <a:rPr sz="2400">
                <a:latin typeface="Arial"/>
                <a:cs typeface="Arial"/>
              </a:rPr>
              <a:t>the</a:t>
            </a:r>
            <a:r>
              <a:rPr sz="2400" spc="-30">
                <a:latin typeface="Arial"/>
                <a:cs typeface="Arial"/>
              </a:rPr>
              <a:t> </a:t>
            </a:r>
            <a:r>
              <a:rPr sz="2400" spc="-20">
                <a:latin typeface="Arial"/>
                <a:cs typeface="Arial"/>
              </a:rPr>
              <a:t>cumulative</a:t>
            </a:r>
            <a:r>
              <a:rPr sz="2400" spc="-40">
                <a:latin typeface="Arial"/>
                <a:cs typeface="Arial"/>
              </a:rPr>
              <a:t> </a:t>
            </a:r>
            <a:r>
              <a:rPr sz="2400" spc="-20">
                <a:latin typeface="Arial"/>
                <a:cs typeface="Arial"/>
              </a:rPr>
              <a:t>distribution 	function</a:t>
            </a:r>
            <a:endParaRPr sz="2400">
              <a:latin typeface="Arial"/>
              <a:cs typeface="Arial"/>
            </a:endParaRPr>
          </a:p>
        </p:txBody>
      </p:sp>
      <p:sp>
        <p:nvSpPr>
          <p:cNvPr id="46" name="object 46"/>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sp>
        <p:nvSpPr>
          <p:cNvPr id="50" name="object 50"/>
          <p:cNvSpPr txBox="1">
            <a:spLocks noGrp="1"/>
          </p:cNvSpPr>
          <p:nvPr>
            <p:ph type="sldNum" sz="quarter" idx="7"/>
          </p:nvPr>
        </p:nvSpPr>
        <p:spPr>
          <a:xfrm>
            <a:off x="4295597" y="3324133"/>
            <a:ext cx="244729"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73025">
              <a:spcBef>
                <a:spcPts val="70"/>
              </a:spcBef>
            </a:pPr>
            <a:fld id="{81D60167-4931-47E6-BA6A-407CBD079E47}" type="slidenum">
              <a:rPr lang="en-US" smtClean="0"/>
              <a:pPr marL="73025">
                <a:spcBef>
                  <a:spcPts val="70"/>
                </a:spcBef>
              </a:pPr>
              <a:t>14</a:t>
            </a:fld>
            <a:r>
              <a:rPr lang="en-US" spc="-15"/>
              <a:t> </a:t>
            </a:r>
            <a:r>
              <a:rPr lang="en-US"/>
              <a:t>/</a:t>
            </a:r>
            <a:r>
              <a:rPr lang="en-US" spc="-5"/>
              <a:t> </a:t>
            </a:r>
            <a:r>
              <a:rPr lang="en-US" spc="-25"/>
              <a:t>37</a:t>
            </a:r>
            <a:endParaRPr spc="-5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7605CA9-C712-F820-491B-61514801A0F6}"/>
                  </a:ext>
                </a:extLst>
              </p14:cNvPr>
              <p14:cNvContentPartPr/>
              <p14:nvPr/>
            </p14:nvContentPartPr>
            <p14:xfrm>
              <a:off x="5539101" y="3693995"/>
              <a:ext cx="1050840" cy="434160"/>
            </p14:xfrm>
          </p:contentPart>
        </mc:Choice>
        <mc:Fallback xmlns="">
          <p:pic>
            <p:nvPicPr>
              <p:cNvPr id="2" name="Ink 1">
                <a:extLst>
                  <a:ext uri="{FF2B5EF4-FFF2-40B4-BE49-F238E27FC236}">
                    <a16:creationId xmlns:a16="http://schemas.microsoft.com/office/drawing/2014/main" id="{37605CA9-C712-F820-491B-61514801A0F6}"/>
                  </a:ext>
                </a:extLst>
              </p:cNvPr>
              <p:cNvPicPr/>
              <p:nvPr/>
            </p:nvPicPr>
            <p:blipFill>
              <a:blip r:embed="rId3"/>
              <a:stretch>
                <a:fillRect/>
              </a:stretch>
            </p:blipFill>
            <p:spPr>
              <a:xfrm>
                <a:off x="5485101" y="3585995"/>
                <a:ext cx="115848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091DDD9-5FD9-8417-B686-55B411CF595B}"/>
                  </a:ext>
                </a:extLst>
              </p14:cNvPr>
              <p14:cNvContentPartPr/>
              <p14:nvPr/>
            </p14:nvContentPartPr>
            <p14:xfrm>
              <a:off x="7498941" y="3583475"/>
              <a:ext cx="3057840" cy="536040"/>
            </p14:xfrm>
          </p:contentPart>
        </mc:Choice>
        <mc:Fallback xmlns="">
          <p:pic>
            <p:nvPicPr>
              <p:cNvPr id="3" name="Ink 2">
                <a:extLst>
                  <a:ext uri="{FF2B5EF4-FFF2-40B4-BE49-F238E27FC236}">
                    <a16:creationId xmlns:a16="http://schemas.microsoft.com/office/drawing/2014/main" id="{0091DDD9-5FD9-8417-B686-55B411CF595B}"/>
                  </a:ext>
                </a:extLst>
              </p:cNvPr>
              <p:cNvPicPr/>
              <p:nvPr/>
            </p:nvPicPr>
            <p:blipFill>
              <a:blip r:embed="rId5"/>
              <a:stretch>
                <a:fillRect/>
              </a:stretch>
            </p:blipFill>
            <p:spPr>
              <a:xfrm>
                <a:off x="7444941" y="3475475"/>
                <a:ext cx="3165480" cy="75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482C865-0BEB-03E1-E1AC-D0F4B5F783F6}"/>
                  </a:ext>
                </a:extLst>
              </p14:cNvPr>
              <p14:cNvContentPartPr/>
              <p14:nvPr/>
            </p14:nvContentPartPr>
            <p14:xfrm>
              <a:off x="1542021" y="4124555"/>
              <a:ext cx="1230120" cy="351360"/>
            </p14:xfrm>
          </p:contentPart>
        </mc:Choice>
        <mc:Fallback xmlns="">
          <p:pic>
            <p:nvPicPr>
              <p:cNvPr id="4" name="Ink 3">
                <a:extLst>
                  <a:ext uri="{FF2B5EF4-FFF2-40B4-BE49-F238E27FC236}">
                    <a16:creationId xmlns:a16="http://schemas.microsoft.com/office/drawing/2014/main" id="{5482C865-0BEB-03E1-E1AC-D0F4B5F783F6}"/>
                  </a:ext>
                </a:extLst>
              </p:cNvPr>
              <p:cNvPicPr/>
              <p:nvPr/>
            </p:nvPicPr>
            <p:blipFill>
              <a:blip r:embed="rId7"/>
              <a:stretch>
                <a:fillRect/>
              </a:stretch>
            </p:blipFill>
            <p:spPr>
              <a:xfrm>
                <a:off x="1488037" y="4016555"/>
                <a:ext cx="1337729" cy="567000"/>
              </a:xfrm>
              <a:prstGeom prst="rect">
                <a:avLst/>
              </a:prstGeom>
            </p:spPr>
          </p:pic>
        </mc:Fallback>
      </mc:AlternateContent>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FD68D01-15BD-1756-FB76-A6C59694630D}"/>
              </a:ext>
            </a:extLst>
          </p:cNvPr>
          <p:cNvPicPr>
            <a:picLocks noChangeAspect="1"/>
          </p:cNvPicPr>
          <p:nvPr/>
        </p:nvPicPr>
        <p:blipFill>
          <a:blip r:embed="rId2"/>
          <a:stretch>
            <a:fillRect/>
          </a:stretch>
        </p:blipFill>
        <p:spPr>
          <a:xfrm>
            <a:off x="603249" y="342900"/>
            <a:ext cx="10412185" cy="5850082"/>
          </a:xfrm>
          <a:prstGeom prst="rect">
            <a:avLst/>
          </a:prstGeom>
        </p:spPr>
      </p:pic>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D2DC544F-C39C-E987-1437-FB8FF741E195}"/>
                  </a:ext>
                </a:extLst>
              </p14:cNvPr>
              <p14:cNvContentPartPr/>
              <p14:nvPr/>
            </p14:nvContentPartPr>
            <p14:xfrm>
              <a:off x="7201221" y="2665475"/>
              <a:ext cx="3097080" cy="839160"/>
            </p14:xfrm>
          </p:contentPart>
        </mc:Choice>
        <mc:Fallback xmlns="">
          <p:pic>
            <p:nvPicPr>
              <p:cNvPr id="25" name="Ink 24">
                <a:extLst>
                  <a:ext uri="{FF2B5EF4-FFF2-40B4-BE49-F238E27FC236}">
                    <a16:creationId xmlns:a16="http://schemas.microsoft.com/office/drawing/2014/main" id="{D2DC544F-C39C-E987-1437-FB8FF741E195}"/>
                  </a:ext>
                </a:extLst>
              </p:cNvPr>
              <p:cNvPicPr/>
              <p:nvPr/>
            </p:nvPicPr>
            <p:blipFill>
              <a:blip r:embed="rId4"/>
              <a:stretch>
                <a:fillRect/>
              </a:stretch>
            </p:blipFill>
            <p:spPr>
              <a:xfrm>
                <a:off x="7185741" y="2649995"/>
                <a:ext cx="3127680" cy="86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F713A03E-6C2E-D378-B78F-9F3A3C48E0AC}"/>
                  </a:ext>
                </a:extLst>
              </p14:cNvPr>
              <p14:cNvContentPartPr/>
              <p14:nvPr/>
            </p14:nvContentPartPr>
            <p14:xfrm>
              <a:off x="9405141" y="2563595"/>
              <a:ext cx="2272680" cy="2493360"/>
            </p14:xfrm>
          </p:contentPart>
        </mc:Choice>
        <mc:Fallback xmlns="">
          <p:pic>
            <p:nvPicPr>
              <p:cNvPr id="33" name="Ink 32">
                <a:extLst>
                  <a:ext uri="{FF2B5EF4-FFF2-40B4-BE49-F238E27FC236}">
                    <a16:creationId xmlns:a16="http://schemas.microsoft.com/office/drawing/2014/main" id="{F713A03E-6C2E-D378-B78F-9F3A3C48E0AC}"/>
                  </a:ext>
                </a:extLst>
              </p:cNvPr>
              <p:cNvPicPr/>
              <p:nvPr/>
            </p:nvPicPr>
            <p:blipFill>
              <a:blip r:embed="rId6"/>
              <a:stretch>
                <a:fillRect/>
              </a:stretch>
            </p:blipFill>
            <p:spPr>
              <a:xfrm>
                <a:off x="9389663" y="2548115"/>
                <a:ext cx="2303275" cy="25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DB260B37-C847-DBB9-FB2F-0D1B1086DB59}"/>
                  </a:ext>
                </a:extLst>
              </p14:cNvPr>
              <p14:cNvContentPartPr/>
              <p14:nvPr/>
            </p14:nvContentPartPr>
            <p14:xfrm>
              <a:off x="10697541" y="5464115"/>
              <a:ext cx="23760" cy="376560"/>
            </p14:xfrm>
          </p:contentPart>
        </mc:Choice>
        <mc:Fallback xmlns="">
          <p:pic>
            <p:nvPicPr>
              <p:cNvPr id="52" name="Ink 51">
                <a:extLst>
                  <a:ext uri="{FF2B5EF4-FFF2-40B4-BE49-F238E27FC236}">
                    <a16:creationId xmlns:a16="http://schemas.microsoft.com/office/drawing/2014/main" id="{DB260B37-C847-DBB9-FB2F-0D1B1086DB59}"/>
                  </a:ext>
                </a:extLst>
              </p:cNvPr>
              <p:cNvPicPr/>
              <p:nvPr/>
            </p:nvPicPr>
            <p:blipFill>
              <a:blip r:embed="rId8"/>
              <a:stretch>
                <a:fillRect/>
              </a:stretch>
            </p:blipFill>
            <p:spPr>
              <a:xfrm>
                <a:off x="10682061" y="5448650"/>
                <a:ext cx="54360" cy="40713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59EF3B14-4653-9460-0041-F0003503EAEB}"/>
                  </a:ext>
                </a:extLst>
              </p14:cNvPr>
              <p14:cNvContentPartPr/>
              <p14:nvPr/>
            </p14:nvContentPartPr>
            <p14:xfrm>
              <a:off x="10188141" y="5656715"/>
              <a:ext cx="212040" cy="254880"/>
            </p14:xfrm>
          </p:contentPart>
        </mc:Choice>
        <mc:Fallback xmlns="">
          <p:pic>
            <p:nvPicPr>
              <p:cNvPr id="53" name="Ink 52">
                <a:extLst>
                  <a:ext uri="{FF2B5EF4-FFF2-40B4-BE49-F238E27FC236}">
                    <a16:creationId xmlns:a16="http://schemas.microsoft.com/office/drawing/2014/main" id="{59EF3B14-4653-9460-0041-F0003503EAEB}"/>
                  </a:ext>
                </a:extLst>
              </p:cNvPr>
              <p:cNvPicPr/>
              <p:nvPr/>
            </p:nvPicPr>
            <p:blipFill>
              <a:blip r:embed="rId10"/>
              <a:stretch>
                <a:fillRect/>
              </a:stretch>
            </p:blipFill>
            <p:spPr>
              <a:xfrm>
                <a:off x="10172661" y="5641235"/>
                <a:ext cx="2426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ED5A74D9-9786-E7E6-5819-7FC1D561A29B}"/>
                  </a:ext>
                </a:extLst>
              </p14:cNvPr>
              <p14:cNvContentPartPr/>
              <p14:nvPr/>
            </p14:nvContentPartPr>
            <p14:xfrm>
              <a:off x="8102661" y="5496515"/>
              <a:ext cx="1849680" cy="508680"/>
            </p14:xfrm>
          </p:contentPart>
        </mc:Choice>
        <mc:Fallback xmlns="">
          <p:pic>
            <p:nvPicPr>
              <p:cNvPr id="54" name="Ink 53">
                <a:extLst>
                  <a:ext uri="{FF2B5EF4-FFF2-40B4-BE49-F238E27FC236}">
                    <a16:creationId xmlns:a16="http://schemas.microsoft.com/office/drawing/2014/main" id="{ED5A74D9-9786-E7E6-5819-7FC1D561A29B}"/>
                  </a:ext>
                </a:extLst>
              </p:cNvPr>
              <p:cNvPicPr/>
              <p:nvPr/>
            </p:nvPicPr>
            <p:blipFill>
              <a:blip r:embed="rId12"/>
              <a:stretch>
                <a:fillRect/>
              </a:stretch>
            </p:blipFill>
            <p:spPr>
              <a:xfrm>
                <a:off x="8087181" y="5481046"/>
                <a:ext cx="1880280" cy="53925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6" name="Ink 55">
                <a:extLst>
                  <a:ext uri="{FF2B5EF4-FFF2-40B4-BE49-F238E27FC236}">
                    <a16:creationId xmlns:a16="http://schemas.microsoft.com/office/drawing/2014/main" id="{00D05957-93C5-DA45-142A-C9E2ECD316E0}"/>
                  </a:ext>
                </a:extLst>
              </p14:cNvPr>
              <p14:cNvContentPartPr/>
              <p14:nvPr/>
            </p14:nvContentPartPr>
            <p14:xfrm>
              <a:off x="7404981" y="5688035"/>
              <a:ext cx="494280" cy="317520"/>
            </p14:xfrm>
          </p:contentPart>
        </mc:Choice>
        <mc:Fallback xmlns="">
          <p:pic>
            <p:nvPicPr>
              <p:cNvPr id="56" name="Ink 55">
                <a:extLst>
                  <a:ext uri="{FF2B5EF4-FFF2-40B4-BE49-F238E27FC236}">
                    <a16:creationId xmlns:a16="http://schemas.microsoft.com/office/drawing/2014/main" id="{00D05957-93C5-DA45-142A-C9E2ECD316E0}"/>
                  </a:ext>
                </a:extLst>
              </p:cNvPr>
              <p:cNvPicPr/>
              <p:nvPr/>
            </p:nvPicPr>
            <p:blipFill>
              <a:blip r:embed="rId14"/>
              <a:stretch>
                <a:fillRect/>
              </a:stretch>
            </p:blipFill>
            <p:spPr>
              <a:xfrm>
                <a:off x="7389501" y="5672555"/>
                <a:ext cx="5248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ED4B291E-2E0F-169E-969E-1C3D5EFC667D}"/>
                  </a:ext>
                </a:extLst>
              </p14:cNvPr>
              <p14:cNvContentPartPr/>
              <p14:nvPr/>
            </p14:nvContentPartPr>
            <p14:xfrm>
              <a:off x="10682061" y="5722955"/>
              <a:ext cx="39600" cy="23760"/>
            </p14:xfrm>
          </p:contentPart>
        </mc:Choice>
        <mc:Fallback xmlns="">
          <p:pic>
            <p:nvPicPr>
              <p:cNvPr id="57" name="Ink 56">
                <a:extLst>
                  <a:ext uri="{FF2B5EF4-FFF2-40B4-BE49-F238E27FC236}">
                    <a16:creationId xmlns:a16="http://schemas.microsoft.com/office/drawing/2014/main" id="{ED4B291E-2E0F-169E-969E-1C3D5EFC667D}"/>
                  </a:ext>
                </a:extLst>
              </p:cNvPr>
              <p:cNvPicPr/>
              <p:nvPr/>
            </p:nvPicPr>
            <p:blipFill>
              <a:blip r:embed="rId16"/>
              <a:stretch>
                <a:fillRect/>
              </a:stretch>
            </p:blipFill>
            <p:spPr>
              <a:xfrm>
                <a:off x="10666581" y="5707475"/>
                <a:ext cx="70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8" name="Ink 57">
                <a:extLst>
                  <a:ext uri="{FF2B5EF4-FFF2-40B4-BE49-F238E27FC236}">
                    <a16:creationId xmlns:a16="http://schemas.microsoft.com/office/drawing/2014/main" id="{8655728C-451F-7B7A-73F6-26C4FDB9B7AE}"/>
                  </a:ext>
                </a:extLst>
              </p14:cNvPr>
              <p14:cNvContentPartPr/>
              <p14:nvPr/>
            </p14:nvContentPartPr>
            <p14:xfrm>
              <a:off x="10728861" y="5722955"/>
              <a:ext cx="360" cy="16200"/>
            </p14:xfrm>
          </p:contentPart>
        </mc:Choice>
        <mc:Fallback xmlns="">
          <p:pic>
            <p:nvPicPr>
              <p:cNvPr id="58" name="Ink 57">
                <a:extLst>
                  <a:ext uri="{FF2B5EF4-FFF2-40B4-BE49-F238E27FC236}">
                    <a16:creationId xmlns:a16="http://schemas.microsoft.com/office/drawing/2014/main" id="{8655728C-451F-7B7A-73F6-26C4FDB9B7AE}"/>
                  </a:ext>
                </a:extLst>
              </p:cNvPr>
              <p:cNvPicPr/>
              <p:nvPr/>
            </p:nvPicPr>
            <p:blipFill>
              <a:blip r:embed="rId18"/>
              <a:stretch>
                <a:fillRect/>
              </a:stretch>
            </p:blipFill>
            <p:spPr>
              <a:xfrm>
                <a:off x="10713381" y="5707475"/>
                <a:ext cx="30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a:extLst>
                  <a:ext uri="{FF2B5EF4-FFF2-40B4-BE49-F238E27FC236}">
                    <a16:creationId xmlns:a16="http://schemas.microsoft.com/office/drawing/2014/main" id="{D7831D7C-E10C-CC0C-579C-02E69F409A7A}"/>
                  </a:ext>
                </a:extLst>
              </p14:cNvPr>
              <p14:cNvContentPartPr/>
              <p14:nvPr/>
            </p14:nvContentPartPr>
            <p14:xfrm>
              <a:off x="10697541" y="5565275"/>
              <a:ext cx="219960" cy="306000"/>
            </p14:xfrm>
          </p:contentPart>
        </mc:Choice>
        <mc:Fallback xmlns="">
          <p:pic>
            <p:nvPicPr>
              <p:cNvPr id="59" name="Ink 58">
                <a:extLst>
                  <a:ext uri="{FF2B5EF4-FFF2-40B4-BE49-F238E27FC236}">
                    <a16:creationId xmlns:a16="http://schemas.microsoft.com/office/drawing/2014/main" id="{D7831D7C-E10C-CC0C-579C-02E69F409A7A}"/>
                  </a:ext>
                </a:extLst>
              </p:cNvPr>
              <p:cNvPicPr/>
              <p:nvPr/>
            </p:nvPicPr>
            <p:blipFill>
              <a:blip r:embed="rId20"/>
              <a:stretch>
                <a:fillRect/>
              </a:stretch>
            </p:blipFill>
            <p:spPr>
              <a:xfrm>
                <a:off x="10682036" y="5549795"/>
                <a:ext cx="25061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D2A51DC6-3AA3-E4B0-4CD0-00552652D54A}"/>
                  </a:ext>
                </a:extLst>
              </p14:cNvPr>
              <p14:cNvContentPartPr/>
              <p14:nvPr/>
            </p14:nvContentPartPr>
            <p14:xfrm>
              <a:off x="10948461" y="5449355"/>
              <a:ext cx="149400" cy="288720"/>
            </p14:xfrm>
          </p:contentPart>
        </mc:Choice>
        <mc:Fallback xmlns="">
          <p:pic>
            <p:nvPicPr>
              <p:cNvPr id="60" name="Ink 59">
                <a:extLst>
                  <a:ext uri="{FF2B5EF4-FFF2-40B4-BE49-F238E27FC236}">
                    <a16:creationId xmlns:a16="http://schemas.microsoft.com/office/drawing/2014/main" id="{D2A51DC6-3AA3-E4B0-4CD0-00552652D54A}"/>
                  </a:ext>
                </a:extLst>
              </p:cNvPr>
              <p:cNvPicPr/>
              <p:nvPr/>
            </p:nvPicPr>
            <p:blipFill>
              <a:blip r:embed="rId22"/>
              <a:stretch>
                <a:fillRect/>
              </a:stretch>
            </p:blipFill>
            <p:spPr>
              <a:xfrm>
                <a:off x="10932944" y="5433875"/>
                <a:ext cx="180074"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15082C53-0BA0-B012-2A82-FE1F9CB6CAEE}"/>
                  </a:ext>
                </a:extLst>
              </p14:cNvPr>
              <p14:cNvContentPartPr/>
              <p14:nvPr/>
            </p14:nvContentPartPr>
            <p14:xfrm>
              <a:off x="11050341" y="5636555"/>
              <a:ext cx="172800" cy="149400"/>
            </p14:xfrm>
          </p:contentPart>
        </mc:Choice>
        <mc:Fallback xmlns="">
          <p:pic>
            <p:nvPicPr>
              <p:cNvPr id="61" name="Ink 60">
                <a:extLst>
                  <a:ext uri="{FF2B5EF4-FFF2-40B4-BE49-F238E27FC236}">
                    <a16:creationId xmlns:a16="http://schemas.microsoft.com/office/drawing/2014/main" id="{15082C53-0BA0-B012-2A82-FE1F9CB6CAEE}"/>
                  </a:ext>
                </a:extLst>
              </p:cNvPr>
              <p:cNvPicPr/>
              <p:nvPr/>
            </p:nvPicPr>
            <p:blipFill>
              <a:blip r:embed="rId24"/>
              <a:stretch>
                <a:fillRect/>
              </a:stretch>
            </p:blipFill>
            <p:spPr>
              <a:xfrm>
                <a:off x="11034861" y="5621038"/>
                <a:ext cx="203400" cy="18007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2" name="Ink 61">
                <a:extLst>
                  <a:ext uri="{FF2B5EF4-FFF2-40B4-BE49-F238E27FC236}">
                    <a16:creationId xmlns:a16="http://schemas.microsoft.com/office/drawing/2014/main" id="{7427B986-7D50-A889-D604-5C7AA5BB895C}"/>
                  </a:ext>
                </a:extLst>
              </p14:cNvPr>
              <p14:cNvContentPartPr/>
              <p14:nvPr/>
            </p14:nvContentPartPr>
            <p14:xfrm>
              <a:off x="11246541" y="5338835"/>
              <a:ext cx="55080" cy="392400"/>
            </p14:xfrm>
          </p:contentPart>
        </mc:Choice>
        <mc:Fallback xmlns="">
          <p:pic>
            <p:nvPicPr>
              <p:cNvPr id="62" name="Ink 61">
                <a:extLst>
                  <a:ext uri="{FF2B5EF4-FFF2-40B4-BE49-F238E27FC236}">
                    <a16:creationId xmlns:a16="http://schemas.microsoft.com/office/drawing/2014/main" id="{7427B986-7D50-A889-D604-5C7AA5BB895C}"/>
                  </a:ext>
                </a:extLst>
              </p:cNvPr>
              <p:cNvPicPr/>
              <p:nvPr/>
            </p:nvPicPr>
            <p:blipFill>
              <a:blip r:embed="rId26"/>
              <a:stretch>
                <a:fillRect/>
              </a:stretch>
            </p:blipFill>
            <p:spPr>
              <a:xfrm>
                <a:off x="11231061" y="5323355"/>
                <a:ext cx="856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3" name="Ink 62">
                <a:extLst>
                  <a:ext uri="{FF2B5EF4-FFF2-40B4-BE49-F238E27FC236}">
                    <a16:creationId xmlns:a16="http://schemas.microsoft.com/office/drawing/2014/main" id="{B58274B5-246F-1D95-24B7-1F60ACB7054E}"/>
                  </a:ext>
                </a:extLst>
              </p14:cNvPr>
              <p14:cNvContentPartPr/>
              <p14:nvPr/>
            </p14:nvContentPartPr>
            <p14:xfrm>
              <a:off x="11152221" y="5503355"/>
              <a:ext cx="235440" cy="55080"/>
            </p14:xfrm>
          </p:contentPart>
        </mc:Choice>
        <mc:Fallback xmlns="">
          <p:pic>
            <p:nvPicPr>
              <p:cNvPr id="63" name="Ink 62">
                <a:extLst>
                  <a:ext uri="{FF2B5EF4-FFF2-40B4-BE49-F238E27FC236}">
                    <a16:creationId xmlns:a16="http://schemas.microsoft.com/office/drawing/2014/main" id="{B58274B5-246F-1D95-24B7-1F60ACB7054E}"/>
                  </a:ext>
                </a:extLst>
              </p:cNvPr>
              <p:cNvPicPr/>
              <p:nvPr/>
            </p:nvPicPr>
            <p:blipFill>
              <a:blip r:embed="rId28"/>
              <a:stretch>
                <a:fillRect/>
              </a:stretch>
            </p:blipFill>
            <p:spPr>
              <a:xfrm>
                <a:off x="11136741" y="5487976"/>
                <a:ext cx="26604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4" name="Ink 63">
                <a:extLst>
                  <a:ext uri="{FF2B5EF4-FFF2-40B4-BE49-F238E27FC236}">
                    <a16:creationId xmlns:a16="http://schemas.microsoft.com/office/drawing/2014/main" id="{F3F1A9FF-4BE8-B5CA-51D7-3CE047AB02BA}"/>
                  </a:ext>
                </a:extLst>
              </p14:cNvPr>
              <p14:cNvContentPartPr/>
              <p14:nvPr/>
            </p14:nvContentPartPr>
            <p14:xfrm>
              <a:off x="11387661" y="5504075"/>
              <a:ext cx="70920" cy="226800"/>
            </p14:xfrm>
          </p:contentPart>
        </mc:Choice>
        <mc:Fallback xmlns="">
          <p:pic>
            <p:nvPicPr>
              <p:cNvPr id="64" name="Ink 63">
                <a:extLst>
                  <a:ext uri="{FF2B5EF4-FFF2-40B4-BE49-F238E27FC236}">
                    <a16:creationId xmlns:a16="http://schemas.microsoft.com/office/drawing/2014/main" id="{F3F1A9FF-4BE8-B5CA-51D7-3CE047AB02BA}"/>
                  </a:ext>
                </a:extLst>
              </p:cNvPr>
              <p:cNvPicPr/>
              <p:nvPr/>
            </p:nvPicPr>
            <p:blipFill>
              <a:blip r:embed="rId30"/>
              <a:stretch>
                <a:fillRect/>
              </a:stretch>
            </p:blipFill>
            <p:spPr>
              <a:xfrm>
                <a:off x="11372181" y="5488595"/>
                <a:ext cx="1015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5" name="Ink 64">
                <a:extLst>
                  <a:ext uri="{FF2B5EF4-FFF2-40B4-BE49-F238E27FC236}">
                    <a16:creationId xmlns:a16="http://schemas.microsoft.com/office/drawing/2014/main" id="{64B768AA-4C49-8A22-C060-362B9D3C6B05}"/>
                  </a:ext>
                </a:extLst>
              </p14:cNvPr>
              <p14:cNvContentPartPr/>
              <p14:nvPr/>
            </p14:nvContentPartPr>
            <p14:xfrm>
              <a:off x="11434461" y="5551235"/>
              <a:ext cx="133560" cy="234720"/>
            </p14:xfrm>
          </p:contentPart>
        </mc:Choice>
        <mc:Fallback xmlns="">
          <p:pic>
            <p:nvPicPr>
              <p:cNvPr id="65" name="Ink 64">
                <a:extLst>
                  <a:ext uri="{FF2B5EF4-FFF2-40B4-BE49-F238E27FC236}">
                    <a16:creationId xmlns:a16="http://schemas.microsoft.com/office/drawing/2014/main" id="{64B768AA-4C49-8A22-C060-362B9D3C6B05}"/>
                  </a:ext>
                </a:extLst>
              </p:cNvPr>
              <p:cNvPicPr/>
              <p:nvPr/>
            </p:nvPicPr>
            <p:blipFill>
              <a:blip r:embed="rId32"/>
              <a:stretch>
                <a:fillRect/>
              </a:stretch>
            </p:blipFill>
            <p:spPr>
              <a:xfrm>
                <a:off x="11418981" y="5535755"/>
                <a:ext cx="1641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6" name="Ink 65">
                <a:extLst>
                  <a:ext uri="{FF2B5EF4-FFF2-40B4-BE49-F238E27FC236}">
                    <a16:creationId xmlns:a16="http://schemas.microsoft.com/office/drawing/2014/main" id="{DD6A6D1E-257D-9911-DCC8-2222EBF5D952}"/>
                  </a:ext>
                </a:extLst>
              </p14:cNvPr>
              <p14:cNvContentPartPr/>
              <p14:nvPr/>
            </p14:nvContentPartPr>
            <p14:xfrm>
              <a:off x="5429301" y="6201755"/>
              <a:ext cx="16200" cy="336600"/>
            </p14:xfrm>
          </p:contentPart>
        </mc:Choice>
        <mc:Fallback xmlns="">
          <p:pic>
            <p:nvPicPr>
              <p:cNvPr id="66" name="Ink 65">
                <a:extLst>
                  <a:ext uri="{FF2B5EF4-FFF2-40B4-BE49-F238E27FC236}">
                    <a16:creationId xmlns:a16="http://schemas.microsoft.com/office/drawing/2014/main" id="{DD6A6D1E-257D-9911-DCC8-2222EBF5D952}"/>
                  </a:ext>
                </a:extLst>
              </p:cNvPr>
              <p:cNvPicPr/>
              <p:nvPr/>
            </p:nvPicPr>
            <p:blipFill>
              <a:blip r:embed="rId34"/>
              <a:stretch>
                <a:fillRect/>
              </a:stretch>
            </p:blipFill>
            <p:spPr>
              <a:xfrm>
                <a:off x="5413821" y="6186275"/>
                <a:ext cx="46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7" name="Ink 66">
                <a:extLst>
                  <a:ext uri="{FF2B5EF4-FFF2-40B4-BE49-F238E27FC236}">
                    <a16:creationId xmlns:a16="http://schemas.microsoft.com/office/drawing/2014/main" id="{D617E97F-3AD2-FC6A-02E0-EA26E0FFEDA0}"/>
                  </a:ext>
                </a:extLst>
              </p14:cNvPr>
              <p14:cNvContentPartPr/>
              <p14:nvPr/>
            </p14:nvContentPartPr>
            <p14:xfrm>
              <a:off x="5296101" y="6263675"/>
              <a:ext cx="572760" cy="247680"/>
            </p14:xfrm>
          </p:contentPart>
        </mc:Choice>
        <mc:Fallback xmlns="">
          <p:pic>
            <p:nvPicPr>
              <p:cNvPr id="67" name="Ink 66">
                <a:extLst>
                  <a:ext uri="{FF2B5EF4-FFF2-40B4-BE49-F238E27FC236}">
                    <a16:creationId xmlns:a16="http://schemas.microsoft.com/office/drawing/2014/main" id="{D617E97F-3AD2-FC6A-02E0-EA26E0FFEDA0}"/>
                  </a:ext>
                </a:extLst>
              </p:cNvPr>
              <p:cNvPicPr/>
              <p:nvPr/>
            </p:nvPicPr>
            <p:blipFill>
              <a:blip r:embed="rId36"/>
              <a:stretch>
                <a:fillRect/>
              </a:stretch>
            </p:blipFill>
            <p:spPr>
              <a:xfrm>
                <a:off x="5280611" y="6248195"/>
                <a:ext cx="603379"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8" name="Ink 67">
                <a:extLst>
                  <a:ext uri="{FF2B5EF4-FFF2-40B4-BE49-F238E27FC236}">
                    <a16:creationId xmlns:a16="http://schemas.microsoft.com/office/drawing/2014/main" id="{DDFB23AA-BC71-2B92-4E1D-EA674A963181}"/>
                  </a:ext>
                </a:extLst>
              </p14:cNvPr>
              <p14:cNvContentPartPr/>
              <p14:nvPr/>
            </p14:nvContentPartPr>
            <p14:xfrm>
              <a:off x="6103581" y="6294995"/>
              <a:ext cx="125640" cy="63000"/>
            </p14:xfrm>
          </p:contentPart>
        </mc:Choice>
        <mc:Fallback xmlns="">
          <p:pic>
            <p:nvPicPr>
              <p:cNvPr id="68" name="Ink 67">
                <a:extLst>
                  <a:ext uri="{FF2B5EF4-FFF2-40B4-BE49-F238E27FC236}">
                    <a16:creationId xmlns:a16="http://schemas.microsoft.com/office/drawing/2014/main" id="{DDFB23AA-BC71-2B92-4E1D-EA674A963181}"/>
                  </a:ext>
                </a:extLst>
              </p:cNvPr>
              <p:cNvPicPr/>
              <p:nvPr/>
            </p:nvPicPr>
            <p:blipFill>
              <a:blip r:embed="rId38"/>
              <a:stretch>
                <a:fillRect/>
              </a:stretch>
            </p:blipFill>
            <p:spPr>
              <a:xfrm>
                <a:off x="6088101" y="6279515"/>
                <a:ext cx="15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9" name="Ink 68">
                <a:extLst>
                  <a:ext uri="{FF2B5EF4-FFF2-40B4-BE49-F238E27FC236}">
                    <a16:creationId xmlns:a16="http://schemas.microsoft.com/office/drawing/2014/main" id="{06203B49-4C60-78B0-56D2-971312ADAC3E}"/>
                  </a:ext>
                </a:extLst>
              </p14:cNvPr>
              <p14:cNvContentPartPr/>
              <p14:nvPr/>
            </p14:nvContentPartPr>
            <p14:xfrm>
              <a:off x="6166221" y="6280235"/>
              <a:ext cx="47520" cy="438480"/>
            </p14:xfrm>
          </p:contentPart>
        </mc:Choice>
        <mc:Fallback xmlns="">
          <p:pic>
            <p:nvPicPr>
              <p:cNvPr id="69" name="Ink 68">
                <a:extLst>
                  <a:ext uri="{FF2B5EF4-FFF2-40B4-BE49-F238E27FC236}">
                    <a16:creationId xmlns:a16="http://schemas.microsoft.com/office/drawing/2014/main" id="{06203B49-4C60-78B0-56D2-971312ADAC3E}"/>
                  </a:ext>
                </a:extLst>
              </p:cNvPr>
              <p:cNvPicPr/>
              <p:nvPr/>
            </p:nvPicPr>
            <p:blipFill>
              <a:blip r:embed="rId40"/>
              <a:stretch>
                <a:fillRect/>
              </a:stretch>
            </p:blipFill>
            <p:spPr>
              <a:xfrm>
                <a:off x="6150741" y="6264755"/>
                <a:ext cx="7812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0" name="Ink 69">
                <a:extLst>
                  <a:ext uri="{FF2B5EF4-FFF2-40B4-BE49-F238E27FC236}">
                    <a16:creationId xmlns:a16="http://schemas.microsoft.com/office/drawing/2014/main" id="{A640C074-B9C8-02F5-61B2-86A7CB097673}"/>
                  </a:ext>
                </a:extLst>
              </p14:cNvPr>
              <p14:cNvContentPartPr/>
              <p14:nvPr/>
            </p14:nvContentPartPr>
            <p14:xfrm>
              <a:off x="6636741" y="6326315"/>
              <a:ext cx="16200" cy="275760"/>
            </p14:xfrm>
          </p:contentPart>
        </mc:Choice>
        <mc:Fallback xmlns="">
          <p:pic>
            <p:nvPicPr>
              <p:cNvPr id="70" name="Ink 69">
                <a:extLst>
                  <a:ext uri="{FF2B5EF4-FFF2-40B4-BE49-F238E27FC236}">
                    <a16:creationId xmlns:a16="http://schemas.microsoft.com/office/drawing/2014/main" id="{A640C074-B9C8-02F5-61B2-86A7CB097673}"/>
                  </a:ext>
                </a:extLst>
              </p:cNvPr>
              <p:cNvPicPr/>
              <p:nvPr/>
            </p:nvPicPr>
            <p:blipFill>
              <a:blip r:embed="rId42"/>
              <a:stretch>
                <a:fillRect/>
              </a:stretch>
            </p:blipFill>
            <p:spPr>
              <a:xfrm>
                <a:off x="6620909" y="6310815"/>
                <a:ext cx="47495" cy="306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1" name="Ink 70">
                <a:extLst>
                  <a:ext uri="{FF2B5EF4-FFF2-40B4-BE49-F238E27FC236}">
                    <a16:creationId xmlns:a16="http://schemas.microsoft.com/office/drawing/2014/main" id="{86AE54A3-14BD-019C-03F8-14EED1C8B029}"/>
                  </a:ext>
                </a:extLst>
              </p14:cNvPr>
              <p14:cNvContentPartPr/>
              <p14:nvPr/>
            </p14:nvContentPartPr>
            <p14:xfrm>
              <a:off x="6487701" y="6334235"/>
              <a:ext cx="392400" cy="211320"/>
            </p14:xfrm>
          </p:contentPart>
        </mc:Choice>
        <mc:Fallback xmlns="">
          <p:pic>
            <p:nvPicPr>
              <p:cNvPr id="71" name="Ink 70">
                <a:extLst>
                  <a:ext uri="{FF2B5EF4-FFF2-40B4-BE49-F238E27FC236}">
                    <a16:creationId xmlns:a16="http://schemas.microsoft.com/office/drawing/2014/main" id="{86AE54A3-14BD-019C-03F8-14EED1C8B029}"/>
                  </a:ext>
                </a:extLst>
              </p:cNvPr>
              <p:cNvPicPr/>
              <p:nvPr/>
            </p:nvPicPr>
            <p:blipFill>
              <a:blip r:embed="rId44"/>
              <a:stretch>
                <a:fillRect/>
              </a:stretch>
            </p:blipFill>
            <p:spPr>
              <a:xfrm>
                <a:off x="6472221" y="6318729"/>
                <a:ext cx="423000" cy="24197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2" name="Ink 71">
                <a:extLst>
                  <a:ext uri="{FF2B5EF4-FFF2-40B4-BE49-F238E27FC236}">
                    <a16:creationId xmlns:a16="http://schemas.microsoft.com/office/drawing/2014/main" id="{5EF09627-2E8A-144E-2E8C-9E06519FE355}"/>
                  </a:ext>
                </a:extLst>
              </p14:cNvPr>
              <p14:cNvContentPartPr/>
              <p14:nvPr/>
            </p14:nvContentPartPr>
            <p14:xfrm>
              <a:off x="6832581" y="6389315"/>
              <a:ext cx="164880" cy="172800"/>
            </p14:xfrm>
          </p:contentPart>
        </mc:Choice>
        <mc:Fallback xmlns="">
          <p:pic>
            <p:nvPicPr>
              <p:cNvPr id="72" name="Ink 71">
                <a:extLst>
                  <a:ext uri="{FF2B5EF4-FFF2-40B4-BE49-F238E27FC236}">
                    <a16:creationId xmlns:a16="http://schemas.microsoft.com/office/drawing/2014/main" id="{5EF09627-2E8A-144E-2E8C-9E06519FE355}"/>
                  </a:ext>
                </a:extLst>
              </p:cNvPr>
              <p:cNvPicPr/>
              <p:nvPr/>
            </p:nvPicPr>
            <p:blipFill>
              <a:blip r:embed="rId46"/>
              <a:stretch>
                <a:fillRect/>
              </a:stretch>
            </p:blipFill>
            <p:spPr>
              <a:xfrm>
                <a:off x="6817101" y="6373835"/>
                <a:ext cx="1954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3" name="Ink 72">
                <a:extLst>
                  <a:ext uri="{FF2B5EF4-FFF2-40B4-BE49-F238E27FC236}">
                    <a16:creationId xmlns:a16="http://schemas.microsoft.com/office/drawing/2014/main" id="{186689E8-542C-B6B7-5E72-4DEE0EBE7B2C}"/>
                  </a:ext>
                </a:extLst>
              </p14:cNvPr>
              <p14:cNvContentPartPr/>
              <p14:nvPr/>
            </p14:nvContentPartPr>
            <p14:xfrm>
              <a:off x="7020861" y="6185195"/>
              <a:ext cx="39600" cy="298440"/>
            </p14:xfrm>
          </p:contentPart>
        </mc:Choice>
        <mc:Fallback xmlns="">
          <p:pic>
            <p:nvPicPr>
              <p:cNvPr id="73" name="Ink 72">
                <a:extLst>
                  <a:ext uri="{FF2B5EF4-FFF2-40B4-BE49-F238E27FC236}">
                    <a16:creationId xmlns:a16="http://schemas.microsoft.com/office/drawing/2014/main" id="{186689E8-542C-B6B7-5E72-4DEE0EBE7B2C}"/>
                  </a:ext>
                </a:extLst>
              </p:cNvPr>
              <p:cNvPicPr/>
              <p:nvPr/>
            </p:nvPicPr>
            <p:blipFill>
              <a:blip r:embed="rId48"/>
              <a:stretch>
                <a:fillRect/>
              </a:stretch>
            </p:blipFill>
            <p:spPr>
              <a:xfrm>
                <a:off x="7005239" y="6169696"/>
                <a:ext cx="70481" cy="329077"/>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4" name="Ink 73">
                <a:extLst>
                  <a:ext uri="{FF2B5EF4-FFF2-40B4-BE49-F238E27FC236}">
                    <a16:creationId xmlns:a16="http://schemas.microsoft.com/office/drawing/2014/main" id="{91BBD412-0B4B-CAA9-3822-A10F43D1CB77}"/>
                  </a:ext>
                </a:extLst>
              </p14:cNvPr>
              <p14:cNvContentPartPr/>
              <p14:nvPr/>
            </p14:nvContentPartPr>
            <p14:xfrm>
              <a:off x="6934821" y="6318755"/>
              <a:ext cx="235440" cy="16200"/>
            </p14:xfrm>
          </p:contentPart>
        </mc:Choice>
        <mc:Fallback xmlns="">
          <p:pic>
            <p:nvPicPr>
              <p:cNvPr id="74" name="Ink 73">
                <a:extLst>
                  <a:ext uri="{FF2B5EF4-FFF2-40B4-BE49-F238E27FC236}">
                    <a16:creationId xmlns:a16="http://schemas.microsoft.com/office/drawing/2014/main" id="{91BBD412-0B4B-CAA9-3822-A10F43D1CB77}"/>
                  </a:ext>
                </a:extLst>
              </p:cNvPr>
              <p:cNvPicPr/>
              <p:nvPr/>
            </p:nvPicPr>
            <p:blipFill>
              <a:blip r:embed="rId50"/>
              <a:stretch>
                <a:fillRect/>
              </a:stretch>
            </p:blipFill>
            <p:spPr>
              <a:xfrm>
                <a:off x="6919341" y="6303275"/>
                <a:ext cx="266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5" name="Ink 74">
                <a:extLst>
                  <a:ext uri="{FF2B5EF4-FFF2-40B4-BE49-F238E27FC236}">
                    <a16:creationId xmlns:a16="http://schemas.microsoft.com/office/drawing/2014/main" id="{78FE8065-FC3E-69E6-6469-B834F7343AD5}"/>
                  </a:ext>
                </a:extLst>
              </p14:cNvPr>
              <p14:cNvContentPartPr/>
              <p14:nvPr/>
            </p14:nvContentPartPr>
            <p14:xfrm>
              <a:off x="7397061" y="6326315"/>
              <a:ext cx="31680" cy="374040"/>
            </p14:xfrm>
          </p:contentPart>
        </mc:Choice>
        <mc:Fallback xmlns="">
          <p:pic>
            <p:nvPicPr>
              <p:cNvPr id="75" name="Ink 74">
                <a:extLst>
                  <a:ext uri="{FF2B5EF4-FFF2-40B4-BE49-F238E27FC236}">
                    <a16:creationId xmlns:a16="http://schemas.microsoft.com/office/drawing/2014/main" id="{78FE8065-FC3E-69E6-6469-B834F7343AD5}"/>
                  </a:ext>
                </a:extLst>
              </p:cNvPr>
              <p:cNvPicPr/>
              <p:nvPr/>
            </p:nvPicPr>
            <p:blipFill>
              <a:blip r:embed="rId52"/>
              <a:stretch>
                <a:fillRect/>
              </a:stretch>
            </p:blipFill>
            <p:spPr>
              <a:xfrm>
                <a:off x="7381581" y="6310835"/>
                <a:ext cx="622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6" name="Ink 75">
                <a:extLst>
                  <a:ext uri="{FF2B5EF4-FFF2-40B4-BE49-F238E27FC236}">
                    <a16:creationId xmlns:a16="http://schemas.microsoft.com/office/drawing/2014/main" id="{83BA4D60-631E-D413-6931-44030B03DA13}"/>
                  </a:ext>
                </a:extLst>
              </p14:cNvPr>
              <p14:cNvContentPartPr/>
              <p14:nvPr/>
            </p14:nvContentPartPr>
            <p14:xfrm>
              <a:off x="7357821" y="6373475"/>
              <a:ext cx="383760" cy="149400"/>
            </p14:xfrm>
          </p:contentPart>
        </mc:Choice>
        <mc:Fallback xmlns="">
          <p:pic>
            <p:nvPicPr>
              <p:cNvPr id="76" name="Ink 75">
                <a:extLst>
                  <a:ext uri="{FF2B5EF4-FFF2-40B4-BE49-F238E27FC236}">
                    <a16:creationId xmlns:a16="http://schemas.microsoft.com/office/drawing/2014/main" id="{83BA4D60-631E-D413-6931-44030B03DA13}"/>
                  </a:ext>
                </a:extLst>
              </p:cNvPr>
              <p:cNvPicPr/>
              <p:nvPr/>
            </p:nvPicPr>
            <p:blipFill>
              <a:blip r:embed="rId54"/>
              <a:stretch>
                <a:fillRect/>
              </a:stretch>
            </p:blipFill>
            <p:spPr>
              <a:xfrm>
                <a:off x="7342341" y="6357958"/>
                <a:ext cx="414360" cy="18007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7" name="Ink 76">
                <a:extLst>
                  <a:ext uri="{FF2B5EF4-FFF2-40B4-BE49-F238E27FC236}">
                    <a16:creationId xmlns:a16="http://schemas.microsoft.com/office/drawing/2014/main" id="{424A9B9C-DA39-8290-5765-98088D1DA298}"/>
                  </a:ext>
                </a:extLst>
              </p14:cNvPr>
              <p14:cNvContentPartPr/>
              <p14:nvPr/>
            </p14:nvContentPartPr>
            <p14:xfrm>
              <a:off x="7765701" y="6225515"/>
              <a:ext cx="196200" cy="303480"/>
            </p14:xfrm>
          </p:contentPart>
        </mc:Choice>
        <mc:Fallback xmlns="">
          <p:pic>
            <p:nvPicPr>
              <p:cNvPr id="77" name="Ink 76">
                <a:extLst>
                  <a:ext uri="{FF2B5EF4-FFF2-40B4-BE49-F238E27FC236}">
                    <a16:creationId xmlns:a16="http://schemas.microsoft.com/office/drawing/2014/main" id="{424A9B9C-DA39-8290-5765-98088D1DA298}"/>
                  </a:ext>
                </a:extLst>
              </p:cNvPr>
              <p:cNvPicPr/>
              <p:nvPr/>
            </p:nvPicPr>
            <p:blipFill>
              <a:blip r:embed="rId56"/>
              <a:stretch>
                <a:fillRect/>
              </a:stretch>
            </p:blipFill>
            <p:spPr>
              <a:xfrm>
                <a:off x="7750249" y="6210035"/>
                <a:ext cx="226744"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8" name="Ink 77">
                <a:extLst>
                  <a:ext uri="{FF2B5EF4-FFF2-40B4-BE49-F238E27FC236}">
                    <a16:creationId xmlns:a16="http://schemas.microsoft.com/office/drawing/2014/main" id="{6EA2650C-C857-1F7E-9008-12029FF97189}"/>
                  </a:ext>
                </a:extLst>
              </p14:cNvPr>
              <p14:cNvContentPartPr/>
              <p14:nvPr/>
            </p14:nvContentPartPr>
            <p14:xfrm>
              <a:off x="7977381" y="6350075"/>
              <a:ext cx="78840" cy="178920"/>
            </p14:xfrm>
          </p:contentPart>
        </mc:Choice>
        <mc:Fallback xmlns="">
          <p:pic>
            <p:nvPicPr>
              <p:cNvPr id="78" name="Ink 77">
                <a:extLst>
                  <a:ext uri="{FF2B5EF4-FFF2-40B4-BE49-F238E27FC236}">
                    <a16:creationId xmlns:a16="http://schemas.microsoft.com/office/drawing/2014/main" id="{6EA2650C-C857-1F7E-9008-12029FF97189}"/>
                  </a:ext>
                </a:extLst>
              </p:cNvPr>
              <p:cNvPicPr/>
              <p:nvPr/>
            </p:nvPicPr>
            <p:blipFill>
              <a:blip r:embed="rId58"/>
              <a:stretch>
                <a:fillRect/>
              </a:stretch>
            </p:blipFill>
            <p:spPr>
              <a:xfrm>
                <a:off x="7961901" y="6334595"/>
                <a:ext cx="1094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9" name="Ink 78">
                <a:extLst>
                  <a:ext uri="{FF2B5EF4-FFF2-40B4-BE49-F238E27FC236}">
                    <a16:creationId xmlns:a16="http://schemas.microsoft.com/office/drawing/2014/main" id="{FF743C18-BC0E-A71D-338B-C3A86517DF03}"/>
                  </a:ext>
                </a:extLst>
              </p14:cNvPr>
              <p14:cNvContentPartPr/>
              <p14:nvPr/>
            </p14:nvContentPartPr>
            <p14:xfrm>
              <a:off x="8063421" y="6279515"/>
              <a:ext cx="367920" cy="243360"/>
            </p14:xfrm>
          </p:contentPart>
        </mc:Choice>
        <mc:Fallback xmlns="">
          <p:pic>
            <p:nvPicPr>
              <p:cNvPr id="79" name="Ink 78">
                <a:extLst>
                  <a:ext uri="{FF2B5EF4-FFF2-40B4-BE49-F238E27FC236}">
                    <a16:creationId xmlns:a16="http://schemas.microsoft.com/office/drawing/2014/main" id="{FF743C18-BC0E-A71D-338B-C3A86517DF03}"/>
                  </a:ext>
                </a:extLst>
              </p:cNvPr>
              <p:cNvPicPr/>
              <p:nvPr/>
            </p:nvPicPr>
            <p:blipFill>
              <a:blip r:embed="rId60"/>
              <a:stretch>
                <a:fillRect/>
              </a:stretch>
            </p:blipFill>
            <p:spPr>
              <a:xfrm>
                <a:off x="8047941" y="6264035"/>
                <a:ext cx="3985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 name="Ink 101">
                <a:extLst>
                  <a:ext uri="{FF2B5EF4-FFF2-40B4-BE49-F238E27FC236}">
                    <a16:creationId xmlns:a16="http://schemas.microsoft.com/office/drawing/2014/main" id="{53A40C1F-960B-B696-7D60-9BE9EEA255F3}"/>
                  </a:ext>
                </a:extLst>
              </p14:cNvPr>
              <p14:cNvContentPartPr/>
              <p14:nvPr/>
            </p14:nvContentPartPr>
            <p14:xfrm>
              <a:off x="10133061" y="6177635"/>
              <a:ext cx="118080" cy="219960"/>
            </p14:xfrm>
          </p:contentPart>
        </mc:Choice>
        <mc:Fallback xmlns="">
          <p:pic>
            <p:nvPicPr>
              <p:cNvPr id="102" name="Ink 101">
                <a:extLst>
                  <a:ext uri="{FF2B5EF4-FFF2-40B4-BE49-F238E27FC236}">
                    <a16:creationId xmlns:a16="http://schemas.microsoft.com/office/drawing/2014/main" id="{53A40C1F-960B-B696-7D60-9BE9EEA255F3}"/>
                  </a:ext>
                </a:extLst>
              </p:cNvPr>
              <p:cNvPicPr/>
              <p:nvPr/>
            </p:nvPicPr>
            <p:blipFill>
              <a:blip r:embed="rId62"/>
              <a:stretch>
                <a:fillRect/>
              </a:stretch>
            </p:blipFill>
            <p:spPr>
              <a:xfrm>
                <a:off x="10117534" y="6162155"/>
                <a:ext cx="148774"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3" name="Ink 102">
                <a:extLst>
                  <a:ext uri="{FF2B5EF4-FFF2-40B4-BE49-F238E27FC236}">
                    <a16:creationId xmlns:a16="http://schemas.microsoft.com/office/drawing/2014/main" id="{AE8C1E6A-4C51-0A85-288D-B2B9ED685A77}"/>
                  </a:ext>
                </a:extLst>
              </p14:cNvPr>
              <p14:cNvContentPartPr/>
              <p14:nvPr/>
            </p14:nvContentPartPr>
            <p14:xfrm>
              <a:off x="8596581" y="6131195"/>
              <a:ext cx="1309680" cy="407160"/>
            </p14:xfrm>
          </p:contentPart>
        </mc:Choice>
        <mc:Fallback xmlns="">
          <p:pic>
            <p:nvPicPr>
              <p:cNvPr id="103" name="Ink 102">
                <a:extLst>
                  <a:ext uri="{FF2B5EF4-FFF2-40B4-BE49-F238E27FC236}">
                    <a16:creationId xmlns:a16="http://schemas.microsoft.com/office/drawing/2014/main" id="{AE8C1E6A-4C51-0A85-288D-B2B9ED685A77}"/>
                  </a:ext>
                </a:extLst>
              </p:cNvPr>
              <p:cNvPicPr/>
              <p:nvPr/>
            </p:nvPicPr>
            <p:blipFill>
              <a:blip r:embed="rId64"/>
              <a:stretch>
                <a:fillRect/>
              </a:stretch>
            </p:blipFill>
            <p:spPr>
              <a:xfrm>
                <a:off x="8581097" y="6115715"/>
                <a:ext cx="1340288"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37DB3837-CA5C-1B44-46BC-F1559C6358E1}"/>
                  </a:ext>
                </a:extLst>
              </p14:cNvPr>
              <p14:cNvContentPartPr/>
              <p14:nvPr/>
            </p14:nvContentPartPr>
            <p14:xfrm>
              <a:off x="9983301" y="6530435"/>
              <a:ext cx="471600" cy="172800"/>
            </p14:xfrm>
          </p:contentPart>
        </mc:Choice>
        <mc:Fallback xmlns="">
          <p:pic>
            <p:nvPicPr>
              <p:cNvPr id="104" name="Ink 103">
                <a:extLst>
                  <a:ext uri="{FF2B5EF4-FFF2-40B4-BE49-F238E27FC236}">
                    <a16:creationId xmlns:a16="http://schemas.microsoft.com/office/drawing/2014/main" id="{37DB3837-CA5C-1B44-46BC-F1559C6358E1}"/>
                  </a:ext>
                </a:extLst>
              </p:cNvPr>
              <p:cNvPicPr/>
              <p:nvPr/>
            </p:nvPicPr>
            <p:blipFill>
              <a:blip r:embed="rId66"/>
              <a:stretch>
                <a:fillRect/>
              </a:stretch>
            </p:blipFill>
            <p:spPr>
              <a:xfrm>
                <a:off x="9967821" y="6514955"/>
                <a:ext cx="502200" cy="203400"/>
              </a:xfrm>
              <a:prstGeom prst="rect">
                <a:avLst/>
              </a:prstGeom>
            </p:spPr>
          </p:pic>
        </mc:Fallback>
      </mc:AlternateContent>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1A107-315D-F85F-7D9F-D15C10DC5580}"/>
              </a:ext>
            </a:extLst>
          </p:cNvPr>
          <p:cNvSpPr txBox="1"/>
          <p:nvPr/>
        </p:nvSpPr>
        <p:spPr>
          <a:xfrm>
            <a:off x="3249110" y="437661"/>
            <a:ext cx="5678029" cy="492443"/>
          </a:xfrm>
          <a:prstGeom prst="rect">
            <a:avLst/>
          </a:prstGeom>
          <a:noFill/>
        </p:spPr>
        <p:txBody>
          <a:bodyPr wrap="none" rtlCol="0">
            <a:spAutoFit/>
          </a:bodyPr>
          <a:lstStyle/>
          <a:p>
            <a:r>
              <a:rPr lang="en-US" sz="2600" b="1">
                <a:solidFill>
                  <a:srgbClr val="FF0000"/>
                </a:solidFill>
              </a:rPr>
              <a:t>The cumulative distribution function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BAA3546-CE73-4BAD-1878-8A98FB6B3716}"/>
                  </a:ext>
                </a:extLst>
              </p14:cNvPr>
              <p14:cNvContentPartPr/>
              <p14:nvPr/>
            </p14:nvContentPartPr>
            <p14:xfrm>
              <a:off x="3391341" y="1586915"/>
              <a:ext cx="4257360" cy="2952360"/>
            </p14:xfrm>
          </p:contentPart>
        </mc:Choice>
        <mc:Fallback xmlns="">
          <p:pic>
            <p:nvPicPr>
              <p:cNvPr id="5" name="Ink 4">
                <a:extLst>
                  <a:ext uri="{FF2B5EF4-FFF2-40B4-BE49-F238E27FC236}">
                    <a16:creationId xmlns:a16="http://schemas.microsoft.com/office/drawing/2014/main" id="{ABAA3546-CE73-4BAD-1878-8A98FB6B3716}"/>
                  </a:ext>
                </a:extLst>
              </p:cNvPr>
              <p:cNvPicPr/>
              <p:nvPr/>
            </p:nvPicPr>
            <p:blipFill>
              <a:blip r:embed="rId3"/>
              <a:stretch>
                <a:fillRect/>
              </a:stretch>
            </p:blipFill>
            <p:spPr>
              <a:xfrm>
                <a:off x="3380541" y="1576115"/>
                <a:ext cx="4278600" cy="2973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9C9B1A6-0D81-8370-F785-818EBE5C6C65}"/>
                  </a:ext>
                </a:extLst>
              </p14:cNvPr>
              <p14:cNvContentPartPr/>
              <p14:nvPr/>
            </p14:nvContentPartPr>
            <p14:xfrm>
              <a:off x="5100261" y="1599155"/>
              <a:ext cx="2187720" cy="2187720"/>
            </p14:xfrm>
          </p:contentPart>
        </mc:Choice>
        <mc:Fallback xmlns="">
          <p:pic>
            <p:nvPicPr>
              <p:cNvPr id="8" name="Ink 7">
                <a:extLst>
                  <a:ext uri="{FF2B5EF4-FFF2-40B4-BE49-F238E27FC236}">
                    <a16:creationId xmlns:a16="http://schemas.microsoft.com/office/drawing/2014/main" id="{19C9B1A6-0D81-8370-F785-818EBE5C6C65}"/>
                  </a:ext>
                </a:extLst>
              </p:cNvPr>
              <p:cNvPicPr/>
              <p:nvPr/>
            </p:nvPicPr>
            <p:blipFill>
              <a:blip r:embed="rId5"/>
              <a:stretch>
                <a:fillRect/>
              </a:stretch>
            </p:blipFill>
            <p:spPr>
              <a:xfrm>
                <a:off x="5089461" y="1588353"/>
                <a:ext cx="2208960" cy="220896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A9D709E-A254-D057-E082-915CA03F1431}"/>
                  </a:ext>
                </a:extLst>
              </p14:cNvPr>
              <p14:cNvContentPartPr/>
              <p14:nvPr/>
            </p14:nvContentPartPr>
            <p14:xfrm>
              <a:off x="5813421" y="3088835"/>
              <a:ext cx="23760" cy="948960"/>
            </p14:xfrm>
          </p:contentPart>
        </mc:Choice>
        <mc:Fallback xmlns="">
          <p:pic>
            <p:nvPicPr>
              <p:cNvPr id="9" name="Ink 8">
                <a:extLst>
                  <a:ext uri="{FF2B5EF4-FFF2-40B4-BE49-F238E27FC236}">
                    <a16:creationId xmlns:a16="http://schemas.microsoft.com/office/drawing/2014/main" id="{DA9D709E-A254-D057-E082-915CA03F1431}"/>
                  </a:ext>
                </a:extLst>
              </p:cNvPr>
              <p:cNvPicPr/>
              <p:nvPr/>
            </p:nvPicPr>
            <p:blipFill>
              <a:blip r:embed="rId7"/>
              <a:stretch>
                <a:fillRect/>
              </a:stretch>
            </p:blipFill>
            <p:spPr>
              <a:xfrm>
                <a:off x="5797941" y="3073355"/>
                <a:ext cx="54360" cy="97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30CC0E8F-C5D5-244F-BB1B-EE87B78580CF}"/>
                  </a:ext>
                </a:extLst>
              </p14:cNvPr>
              <p14:cNvContentPartPr/>
              <p14:nvPr/>
            </p14:nvContentPartPr>
            <p14:xfrm>
              <a:off x="5037261" y="1627235"/>
              <a:ext cx="78840" cy="2497680"/>
            </p14:xfrm>
          </p:contentPart>
        </mc:Choice>
        <mc:Fallback xmlns="">
          <p:pic>
            <p:nvPicPr>
              <p:cNvPr id="10" name="Ink 9">
                <a:extLst>
                  <a:ext uri="{FF2B5EF4-FFF2-40B4-BE49-F238E27FC236}">
                    <a16:creationId xmlns:a16="http://schemas.microsoft.com/office/drawing/2014/main" id="{30CC0E8F-C5D5-244F-BB1B-EE87B78580CF}"/>
                  </a:ext>
                </a:extLst>
              </p:cNvPr>
              <p:cNvPicPr/>
              <p:nvPr/>
            </p:nvPicPr>
            <p:blipFill>
              <a:blip r:embed="rId9"/>
              <a:stretch>
                <a:fillRect/>
              </a:stretch>
            </p:blipFill>
            <p:spPr>
              <a:xfrm>
                <a:off x="5021781" y="1611755"/>
                <a:ext cx="109440" cy="2528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233702D-6A94-B028-3ACD-98F280753BBD}"/>
                  </a:ext>
                </a:extLst>
              </p14:cNvPr>
              <p14:cNvContentPartPr/>
              <p14:nvPr/>
            </p14:nvContentPartPr>
            <p14:xfrm>
              <a:off x="5304021" y="2431115"/>
              <a:ext cx="78840" cy="1642320"/>
            </p14:xfrm>
          </p:contentPart>
        </mc:Choice>
        <mc:Fallback xmlns="">
          <p:pic>
            <p:nvPicPr>
              <p:cNvPr id="11" name="Ink 10">
                <a:extLst>
                  <a:ext uri="{FF2B5EF4-FFF2-40B4-BE49-F238E27FC236}">
                    <a16:creationId xmlns:a16="http://schemas.microsoft.com/office/drawing/2014/main" id="{D233702D-6A94-B028-3ACD-98F280753BBD}"/>
                  </a:ext>
                </a:extLst>
              </p:cNvPr>
              <p:cNvPicPr/>
              <p:nvPr/>
            </p:nvPicPr>
            <p:blipFill>
              <a:blip r:embed="rId11"/>
              <a:stretch>
                <a:fillRect/>
              </a:stretch>
            </p:blipFill>
            <p:spPr>
              <a:xfrm>
                <a:off x="5288470" y="2415635"/>
                <a:ext cx="109580" cy="167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7AF1890-E9EE-3B05-353D-767FA5AE729B}"/>
                  </a:ext>
                </a:extLst>
              </p14:cNvPr>
              <p14:cNvContentPartPr/>
              <p14:nvPr/>
            </p14:nvContentPartPr>
            <p14:xfrm>
              <a:off x="5578341" y="2940515"/>
              <a:ext cx="39600" cy="1025640"/>
            </p14:xfrm>
          </p:contentPart>
        </mc:Choice>
        <mc:Fallback xmlns="">
          <p:pic>
            <p:nvPicPr>
              <p:cNvPr id="12" name="Ink 11">
                <a:extLst>
                  <a:ext uri="{FF2B5EF4-FFF2-40B4-BE49-F238E27FC236}">
                    <a16:creationId xmlns:a16="http://schemas.microsoft.com/office/drawing/2014/main" id="{A7AF1890-E9EE-3B05-353D-767FA5AE729B}"/>
                  </a:ext>
                </a:extLst>
              </p:cNvPr>
              <p:cNvPicPr/>
              <p:nvPr/>
            </p:nvPicPr>
            <p:blipFill>
              <a:blip r:embed="rId13"/>
              <a:stretch>
                <a:fillRect/>
              </a:stretch>
            </p:blipFill>
            <p:spPr>
              <a:xfrm>
                <a:off x="5562861" y="2925035"/>
                <a:ext cx="70200" cy="105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9838809B-C13A-71C6-3AD4-81DFBF83094F}"/>
                  </a:ext>
                </a:extLst>
              </p14:cNvPr>
              <p14:cNvContentPartPr/>
              <p14:nvPr/>
            </p14:nvContentPartPr>
            <p14:xfrm>
              <a:off x="5766621" y="4241195"/>
              <a:ext cx="243360" cy="529920"/>
            </p14:xfrm>
          </p:contentPart>
        </mc:Choice>
        <mc:Fallback xmlns="">
          <p:pic>
            <p:nvPicPr>
              <p:cNvPr id="16" name="Ink 15">
                <a:extLst>
                  <a:ext uri="{FF2B5EF4-FFF2-40B4-BE49-F238E27FC236}">
                    <a16:creationId xmlns:a16="http://schemas.microsoft.com/office/drawing/2014/main" id="{9838809B-C13A-71C6-3AD4-81DFBF83094F}"/>
                  </a:ext>
                </a:extLst>
              </p:cNvPr>
              <p:cNvPicPr/>
              <p:nvPr/>
            </p:nvPicPr>
            <p:blipFill>
              <a:blip r:embed="rId15"/>
              <a:stretch>
                <a:fillRect/>
              </a:stretch>
            </p:blipFill>
            <p:spPr>
              <a:xfrm>
                <a:off x="5751141" y="4225715"/>
                <a:ext cx="273960" cy="560520"/>
              </a:xfrm>
              <a:prstGeom prst="rect">
                <a:avLst/>
              </a:prstGeom>
            </p:spPr>
          </p:pic>
        </mc:Fallback>
      </mc:AlternateContent>
    </p:spTree>
    <p:extLst>
      <p:ext uri="{BB962C8B-B14F-4D97-AF65-F5344CB8AC3E}">
        <p14:creationId xmlns:p14="http://schemas.microsoft.com/office/powerpoint/2010/main" val="4252835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E6192C-F1B0-81B0-A3BA-214B3B9D2894}"/>
              </a:ext>
            </a:extLst>
          </p:cNvPr>
          <p:cNvSpPr txBox="1"/>
          <p:nvPr/>
        </p:nvSpPr>
        <p:spPr>
          <a:xfrm>
            <a:off x="3249110" y="437661"/>
            <a:ext cx="5678029" cy="492443"/>
          </a:xfrm>
          <a:prstGeom prst="rect">
            <a:avLst/>
          </a:prstGeom>
          <a:noFill/>
        </p:spPr>
        <p:txBody>
          <a:bodyPr wrap="none" rtlCol="0">
            <a:spAutoFit/>
          </a:bodyPr>
          <a:lstStyle/>
          <a:p>
            <a:r>
              <a:rPr lang="en-US" sz="2600" b="1">
                <a:solidFill>
                  <a:srgbClr val="FF0000"/>
                </a:solidFill>
              </a:rPr>
              <a:t>The cumulative distribution function</a:t>
            </a:r>
          </a:p>
        </p:txBody>
      </p:sp>
      <p:sp>
        <p:nvSpPr>
          <p:cNvPr id="4" name="TextBox 3">
            <a:extLst>
              <a:ext uri="{FF2B5EF4-FFF2-40B4-BE49-F238E27FC236}">
                <a16:creationId xmlns:a16="http://schemas.microsoft.com/office/drawing/2014/main" id="{55B52676-793A-91AE-AC99-49ECBBC70F8C}"/>
              </a:ext>
            </a:extLst>
          </p:cNvPr>
          <p:cNvSpPr txBox="1"/>
          <p:nvPr/>
        </p:nvSpPr>
        <p:spPr>
          <a:xfrm>
            <a:off x="1011382" y="1305019"/>
            <a:ext cx="9767454" cy="4524315"/>
          </a:xfrm>
          <a:prstGeom prst="rect">
            <a:avLst/>
          </a:prstGeom>
          <a:noFill/>
        </p:spPr>
        <p:txBody>
          <a:bodyPr wrap="square">
            <a:spAutoFit/>
          </a:bodyPr>
          <a:lstStyle/>
          <a:p>
            <a:r>
              <a:rPr lang="en-US" sz="2400"/>
              <a:t>The Cumulative Distribution Function (CDF), denoted as F(x), gives the probability that a random variable X takes a value less than or equal to x:</a:t>
            </a:r>
          </a:p>
          <a:p>
            <a:endParaRPr lang="en-US" sz="2400"/>
          </a:p>
          <a:p>
            <a:endParaRPr lang="en-US" sz="2400"/>
          </a:p>
          <a:p>
            <a:endParaRPr lang="en-US" sz="2400"/>
          </a:p>
          <a:p>
            <a:endParaRPr lang="en-US" sz="2400"/>
          </a:p>
          <a:p>
            <a:r>
              <a:rPr lang="en-US" sz="2400"/>
              <a:t>The CDF is obtained by integrating the probability density function (PDF):</a:t>
            </a:r>
          </a:p>
          <a:p>
            <a:endParaRPr lang="en-US" sz="2400"/>
          </a:p>
          <a:p>
            <a:endParaRPr lang="en-US" sz="2400"/>
          </a:p>
          <a:p>
            <a:endParaRPr lang="en-US" sz="2400"/>
          </a:p>
          <a:p>
            <a:endParaRPr lang="en-US" sz="2400"/>
          </a:p>
          <a:p>
            <a:r>
              <a:rPr lang="en-US" sz="2400"/>
              <a:t>f(x) is the probability density function.</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FAD4367-888D-2B5A-FF54-37EF635F6D8C}"/>
                  </a:ext>
                </a:extLst>
              </p14:cNvPr>
              <p14:cNvContentPartPr/>
              <p14:nvPr/>
            </p14:nvContentPartPr>
            <p14:xfrm>
              <a:off x="3349221" y="2414555"/>
              <a:ext cx="387360" cy="455040"/>
            </p14:xfrm>
          </p:contentPart>
        </mc:Choice>
        <mc:Fallback xmlns="">
          <p:pic>
            <p:nvPicPr>
              <p:cNvPr id="7" name="Ink 6">
                <a:extLst>
                  <a:ext uri="{FF2B5EF4-FFF2-40B4-BE49-F238E27FC236}">
                    <a16:creationId xmlns:a16="http://schemas.microsoft.com/office/drawing/2014/main" id="{AFAD4367-888D-2B5A-FF54-37EF635F6D8C}"/>
                  </a:ext>
                </a:extLst>
              </p:cNvPr>
              <p:cNvPicPr/>
              <p:nvPr/>
            </p:nvPicPr>
            <p:blipFill>
              <a:blip r:embed="rId3"/>
              <a:stretch>
                <a:fillRect/>
              </a:stretch>
            </p:blipFill>
            <p:spPr>
              <a:xfrm>
                <a:off x="3333727" y="2399087"/>
                <a:ext cx="417988" cy="48561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A9B8BF55-929D-AC9F-A097-9F97AB8078A5}"/>
                  </a:ext>
                </a:extLst>
              </p14:cNvPr>
              <p14:cNvContentPartPr/>
              <p14:nvPr/>
            </p14:nvContentPartPr>
            <p14:xfrm>
              <a:off x="3846021" y="2392595"/>
              <a:ext cx="925560" cy="543960"/>
            </p14:xfrm>
          </p:contentPart>
        </mc:Choice>
        <mc:Fallback xmlns="">
          <p:pic>
            <p:nvPicPr>
              <p:cNvPr id="14" name="Ink 13">
                <a:extLst>
                  <a:ext uri="{FF2B5EF4-FFF2-40B4-BE49-F238E27FC236}">
                    <a16:creationId xmlns:a16="http://schemas.microsoft.com/office/drawing/2014/main" id="{A9B8BF55-929D-AC9F-A097-9F97AB8078A5}"/>
                  </a:ext>
                </a:extLst>
              </p:cNvPr>
              <p:cNvPicPr/>
              <p:nvPr/>
            </p:nvPicPr>
            <p:blipFill>
              <a:blip r:embed="rId5"/>
              <a:stretch>
                <a:fillRect/>
              </a:stretch>
            </p:blipFill>
            <p:spPr>
              <a:xfrm>
                <a:off x="3830541" y="2377115"/>
                <a:ext cx="95616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CBDE3C10-52FA-D95B-A328-38BB2C6F51EE}"/>
                  </a:ext>
                </a:extLst>
              </p14:cNvPr>
              <p14:cNvContentPartPr/>
              <p14:nvPr/>
            </p14:nvContentPartPr>
            <p14:xfrm>
              <a:off x="5460981" y="2296835"/>
              <a:ext cx="541440" cy="572760"/>
            </p14:xfrm>
          </p:contentPart>
        </mc:Choice>
        <mc:Fallback xmlns="">
          <p:pic>
            <p:nvPicPr>
              <p:cNvPr id="24" name="Ink 23">
                <a:extLst>
                  <a:ext uri="{FF2B5EF4-FFF2-40B4-BE49-F238E27FC236}">
                    <a16:creationId xmlns:a16="http://schemas.microsoft.com/office/drawing/2014/main" id="{CBDE3C10-52FA-D95B-A328-38BB2C6F51EE}"/>
                  </a:ext>
                </a:extLst>
              </p:cNvPr>
              <p:cNvPicPr/>
              <p:nvPr/>
            </p:nvPicPr>
            <p:blipFill>
              <a:blip r:embed="rId7"/>
              <a:stretch>
                <a:fillRect/>
              </a:stretch>
            </p:blipFill>
            <p:spPr>
              <a:xfrm>
                <a:off x="5445501" y="2281355"/>
                <a:ext cx="57204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CE0ED230-D583-1D00-B7D1-40D45F16624B}"/>
                  </a:ext>
                </a:extLst>
              </p14:cNvPr>
              <p14:cNvContentPartPr/>
              <p14:nvPr/>
            </p14:nvContentPartPr>
            <p14:xfrm>
              <a:off x="6605421" y="2218715"/>
              <a:ext cx="735480" cy="580320"/>
            </p14:xfrm>
          </p:contentPart>
        </mc:Choice>
        <mc:Fallback xmlns="">
          <p:pic>
            <p:nvPicPr>
              <p:cNvPr id="45" name="Ink 44">
                <a:extLst>
                  <a:ext uri="{FF2B5EF4-FFF2-40B4-BE49-F238E27FC236}">
                    <a16:creationId xmlns:a16="http://schemas.microsoft.com/office/drawing/2014/main" id="{CE0ED230-D583-1D00-B7D1-40D45F16624B}"/>
                  </a:ext>
                </a:extLst>
              </p:cNvPr>
              <p:cNvPicPr/>
              <p:nvPr/>
            </p:nvPicPr>
            <p:blipFill>
              <a:blip r:embed="rId9"/>
              <a:stretch>
                <a:fillRect/>
              </a:stretch>
            </p:blipFill>
            <p:spPr>
              <a:xfrm>
                <a:off x="6589949" y="2203245"/>
                <a:ext cx="766065" cy="61090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2" name="Ink 71">
                <a:extLst>
                  <a:ext uri="{FF2B5EF4-FFF2-40B4-BE49-F238E27FC236}">
                    <a16:creationId xmlns:a16="http://schemas.microsoft.com/office/drawing/2014/main" id="{61B852AA-5D40-EBEC-D732-11D127384430}"/>
                  </a:ext>
                </a:extLst>
              </p14:cNvPr>
              <p14:cNvContentPartPr/>
              <p14:nvPr/>
            </p14:nvContentPartPr>
            <p14:xfrm>
              <a:off x="6158661" y="3974435"/>
              <a:ext cx="666720" cy="1215720"/>
            </p14:xfrm>
          </p:contentPart>
        </mc:Choice>
        <mc:Fallback xmlns="">
          <p:pic>
            <p:nvPicPr>
              <p:cNvPr id="72" name="Ink 71">
                <a:extLst>
                  <a:ext uri="{FF2B5EF4-FFF2-40B4-BE49-F238E27FC236}">
                    <a16:creationId xmlns:a16="http://schemas.microsoft.com/office/drawing/2014/main" id="{61B852AA-5D40-EBEC-D732-11D127384430}"/>
                  </a:ext>
                </a:extLst>
              </p:cNvPr>
              <p:cNvPicPr/>
              <p:nvPr/>
            </p:nvPicPr>
            <p:blipFill>
              <a:blip r:embed="rId11"/>
              <a:stretch>
                <a:fillRect/>
              </a:stretch>
            </p:blipFill>
            <p:spPr>
              <a:xfrm>
                <a:off x="6143181" y="3958950"/>
                <a:ext cx="697320" cy="124632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3" name="Ink 72">
                <a:extLst>
                  <a:ext uri="{FF2B5EF4-FFF2-40B4-BE49-F238E27FC236}">
                    <a16:creationId xmlns:a16="http://schemas.microsoft.com/office/drawing/2014/main" id="{CA45F048-1D88-E994-928D-8D16E9D8B1B9}"/>
                  </a:ext>
                </a:extLst>
              </p14:cNvPr>
              <p14:cNvContentPartPr/>
              <p14:nvPr/>
            </p14:nvContentPartPr>
            <p14:xfrm>
              <a:off x="4128261" y="4225355"/>
              <a:ext cx="1623240" cy="564840"/>
            </p14:xfrm>
          </p:contentPart>
        </mc:Choice>
        <mc:Fallback xmlns="">
          <p:pic>
            <p:nvPicPr>
              <p:cNvPr id="73" name="Ink 72">
                <a:extLst>
                  <a:ext uri="{FF2B5EF4-FFF2-40B4-BE49-F238E27FC236}">
                    <a16:creationId xmlns:a16="http://schemas.microsoft.com/office/drawing/2014/main" id="{CA45F048-1D88-E994-928D-8D16E9D8B1B9}"/>
                  </a:ext>
                </a:extLst>
              </p:cNvPr>
              <p:cNvPicPr/>
              <p:nvPr/>
            </p:nvPicPr>
            <p:blipFill>
              <a:blip r:embed="rId13"/>
              <a:stretch>
                <a:fillRect/>
              </a:stretch>
            </p:blipFill>
            <p:spPr>
              <a:xfrm>
                <a:off x="4112781" y="4209875"/>
                <a:ext cx="165384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8" name="Ink 117">
                <a:extLst>
                  <a:ext uri="{FF2B5EF4-FFF2-40B4-BE49-F238E27FC236}">
                    <a16:creationId xmlns:a16="http://schemas.microsoft.com/office/drawing/2014/main" id="{95379EEF-A260-50E1-8302-464789413818}"/>
                  </a:ext>
                </a:extLst>
              </p14:cNvPr>
              <p14:cNvContentPartPr/>
              <p14:nvPr/>
            </p14:nvContentPartPr>
            <p14:xfrm>
              <a:off x="4982541" y="4445675"/>
              <a:ext cx="243720" cy="202320"/>
            </p14:xfrm>
          </p:contentPart>
        </mc:Choice>
        <mc:Fallback xmlns="">
          <p:pic>
            <p:nvPicPr>
              <p:cNvPr id="118" name="Ink 117">
                <a:extLst>
                  <a:ext uri="{FF2B5EF4-FFF2-40B4-BE49-F238E27FC236}">
                    <a16:creationId xmlns:a16="http://schemas.microsoft.com/office/drawing/2014/main" id="{95379EEF-A260-50E1-8302-464789413818}"/>
                  </a:ext>
                </a:extLst>
              </p:cNvPr>
              <p:cNvPicPr/>
              <p:nvPr/>
            </p:nvPicPr>
            <p:blipFill>
              <a:blip r:embed="rId15"/>
              <a:stretch>
                <a:fillRect/>
              </a:stretch>
            </p:blipFill>
            <p:spPr>
              <a:xfrm>
                <a:off x="4967038" y="4430195"/>
                <a:ext cx="274365"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1" name="Ink 120">
                <a:extLst>
                  <a:ext uri="{FF2B5EF4-FFF2-40B4-BE49-F238E27FC236}">
                    <a16:creationId xmlns:a16="http://schemas.microsoft.com/office/drawing/2014/main" id="{C0AC8C50-F140-09A9-E65A-478198B3F066}"/>
                  </a:ext>
                </a:extLst>
              </p14:cNvPr>
              <p14:cNvContentPartPr/>
              <p14:nvPr/>
            </p14:nvContentPartPr>
            <p14:xfrm>
              <a:off x="4041861" y="2626955"/>
              <a:ext cx="188640" cy="195480"/>
            </p14:xfrm>
          </p:contentPart>
        </mc:Choice>
        <mc:Fallback xmlns="">
          <p:pic>
            <p:nvPicPr>
              <p:cNvPr id="121" name="Ink 120">
                <a:extLst>
                  <a:ext uri="{FF2B5EF4-FFF2-40B4-BE49-F238E27FC236}">
                    <a16:creationId xmlns:a16="http://schemas.microsoft.com/office/drawing/2014/main" id="{C0AC8C50-F140-09A9-E65A-478198B3F066}"/>
                  </a:ext>
                </a:extLst>
              </p:cNvPr>
              <p:cNvPicPr/>
              <p:nvPr/>
            </p:nvPicPr>
            <p:blipFill>
              <a:blip r:embed="rId17"/>
              <a:stretch>
                <a:fillRect/>
              </a:stretch>
            </p:blipFill>
            <p:spPr>
              <a:xfrm>
                <a:off x="4026351" y="2611475"/>
                <a:ext cx="219299"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4" name="Ink 123">
                <a:extLst>
                  <a:ext uri="{FF2B5EF4-FFF2-40B4-BE49-F238E27FC236}">
                    <a16:creationId xmlns:a16="http://schemas.microsoft.com/office/drawing/2014/main" id="{1D555C78-D53C-26EC-612A-3C60C06CFE50}"/>
                  </a:ext>
                </a:extLst>
              </p14:cNvPr>
              <p14:cNvContentPartPr/>
              <p14:nvPr/>
            </p14:nvContentPartPr>
            <p14:xfrm>
              <a:off x="6072261" y="2293595"/>
              <a:ext cx="368640" cy="457560"/>
            </p14:xfrm>
          </p:contentPart>
        </mc:Choice>
        <mc:Fallback xmlns="">
          <p:pic>
            <p:nvPicPr>
              <p:cNvPr id="124" name="Ink 123">
                <a:extLst>
                  <a:ext uri="{FF2B5EF4-FFF2-40B4-BE49-F238E27FC236}">
                    <a16:creationId xmlns:a16="http://schemas.microsoft.com/office/drawing/2014/main" id="{1D555C78-D53C-26EC-612A-3C60C06CFE50}"/>
                  </a:ext>
                </a:extLst>
              </p:cNvPr>
              <p:cNvPicPr/>
              <p:nvPr/>
            </p:nvPicPr>
            <p:blipFill>
              <a:blip r:embed="rId19"/>
              <a:stretch>
                <a:fillRect/>
              </a:stretch>
            </p:blipFill>
            <p:spPr>
              <a:xfrm>
                <a:off x="6056781" y="2278115"/>
                <a:ext cx="39924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5" name="Ink 144">
                <a:extLst>
                  <a:ext uri="{FF2B5EF4-FFF2-40B4-BE49-F238E27FC236}">
                    <a16:creationId xmlns:a16="http://schemas.microsoft.com/office/drawing/2014/main" id="{AEDA9378-463E-7790-FCEE-FA8CDF954258}"/>
                  </a:ext>
                </a:extLst>
              </p14:cNvPr>
              <p14:cNvContentPartPr/>
              <p14:nvPr/>
            </p14:nvContentPartPr>
            <p14:xfrm>
              <a:off x="6887661" y="4210595"/>
              <a:ext cx="1184040" cy="603000"/>
            </p14:xfrm>
          </p:contentPart>
        </mc:Choice>
        <mc:Fallback xmlns="">
          <p:pic>
            <p:nvPicPr>
              <p:cNvPr id="145" name="Ink 144">
                <a:extLst>
                  <a:ext uri="{FF2B5EF4-FFF2-40B4-BE49-F238E27FC236}">
                    <a16:creationId xmlns:a16="http://schemas.microsoft.com/office/drawing/2014/main" id="{AEDA9378-463E-7790-FCEE-FA8CDF954258}"/>
                  </a:ext>
                </a:extLst>
              </p:cNvPr>
              <p:cNvPicPr/>
              <p:nvPr/>
            </p:nvPicPr>
            <p:blipFill>
              <a:blip r:embed="rId21"/>
              <a:stretch>
                <a:fillRect/>
              </a:stretch>
            </p:blipFill>
            <p:spPr>
              <a:xfrm>
                <a:off x="6872186" y="4195115"/>
                <a:ext cx="1214631"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E9E4F7F8-9BBF-232B-B9DF-D4F1E8D76FD7}"/>
                  </a:ext>
                </a:extLst>
              </p14:cNvPr>
              <p14:cNvContentPartPr/>
              <p14:nvPr/>
            </p14:nvContentPartPr>
            <p14:xfrm>
              <a:off x="8621061" y="4209875"/>
              <a:ext cx="3002040" cy="1748520"/>
            </p14:xfrm>
          </p:contentPart>
        </mc:Choice>
        <mc:Fallback xmlns="">
          <p:pic>
            <p:nvPicPr>
              <p:cNvPr id="42" name="Ink 41">
                <a:extLst>
                  <a:ext uri="{FF2B5EF4-FFF2-40B4-BE49-F238E27FC236}">
                    <a16:creationId xmlns:a16="http://schemas.microsoft.com/office/drawing/2014/main" id="{E9E4F7F8-9BBF-232B-B9DF-D4F1E8D76FD7}"/>
                  </a:ext>
                </a:extLst>
              </p:cNvPr>
              <p:cNvPicPr/>
              <p:nvPr/>
            </p:nvPicPr>
            <p:blipFill>
              <a:blip r:embed="rId23"/>
              <a:stretch>
                <a:fillRect/>
              </a:stretch>
            </p:blipFill>
            <p:spPr>
              <a:xfrm>
                <a:off x="8610261" y="4199075"/>
                <a:ext cx="3023280" cy="176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Ink 42">
                <a:extLst>
                  <a:ext uri="{FF2B5EF4-FFF2-40B4-BE49-F238E27FC236}">
                    <a16:creationId xmlns:a16="http://schemas.microsoft.com/office/drawing/2014/main" id="{20CC6855-83A1-F348-6963-F11F38B0AC73}"/>
                  </a:ext>
                </a:extLst>
              </p14:cNvPr>
              <p14:cNvContentPartPr/>
              <p14:nvPr/>
            </p14:nvContentPartPr>
            <p14:xfrm>
              <a:off x="9427461" y="4225355"/>
              <a:ext cx="1982880" cy="1419480"/>
            </p14:xfrm>
          </p:contentPart>
        </mc:Choice>
        <mc:Fallback xmlns="">
          <p:pic>
            <p:nvPicPr>
              <p:cNvPr id="43" name="Ink 42">
                <a:extLst>
                  <a:ext uri="{FF2B5EF4-FFF2-40B4-BE49-F238E27FC236}">
                    <a16:creationId xmlns:a16="http://schemas.microsoft.com/office/drawing/2014/main" id="{20CC6855-83A1-F348-6963-F11F38B0AC73}"/>
                  </a:ext>
                </a:extLst>
              </p:cNvPr>
              <p:cNvPicPr/>
              <p:nvPr/>
            </p:nvPicPr>
            <p:blipFill>
              <a:blip r:embed="rId25"/>
              <a:stretch>
                <a:fillRect/>
              </a:stretch>
            </p:blipFill>
            <p:spPr>
              <a:xfrm>
                <a:off x="9416661" y="4214552"/>
                <a:ext cx="2004120" cy="144072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9CFA17CD-388A-633D-A47B-FC22E2B16492}"/>
                  </a:ext>
                </a:extLst>
              </p14:cNvPr>
              <p14:cNvContentPartPr/>
              <p14:nvPr/>
            </p14:nvContentPartPr>
            <p14:xfrm>
              <a:off x="9851901" y="3732515"/>
              <a:ext cx="1582920" cy="756360"/>
            </p14:xfrm>
          </p:contentPart>
        </mc:Choice>
        <mc:Fallback xmlns="">
          <p:pic>
            <p:nvPicPr>
              <p:cNvPr id="58" name="Ink 57">
                <a:extLst>
                  <a:ext uri="{FF2B5EF4-FFF2-40B4-BE49-F238E27FC236}">
                    <a16:creationId xmlns:a16="http://schemas.microsoft.com/office/drawing/2014/main" id="{9CFA17CD-388A-633D-A47B-FC22E2B16492}"/>
                  </a:ext>
                </a:extLst>
              </p:cNvPr>
              <p:cNvPicPr/>
              <p:nvPr/>
            </p:nvPicPr>
            <p:blipFill>
              <a:blip r:embed="rId27"/>
              <a:stretch>
                <a:fillRect/>
              </a:stretch>
            </p:blipFill>
            <p:spPr>
              <a:xfrm>
                <a:off x="9841103" y="3721720"/>
                <a:ext cx="1604155" cy="77759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1978FB7B-12A4-483C-8AD2-223502E6D058}"/>
                  </a:ext>
                </a:extLst>
              </p14:cNvPr>
              <p14:cNvContentPartPr/>
              <p14:nvPr/>
            </p14:nvContentPartPr>
            <p14:xfrm>
              <a:off x="9725541" y="5025275"/>
              <a:ext cx="55080" cy="729360"/>
            </p14:xfrm>
          </p:contentPart>
        </mc:Choice>
        <mc:Fallback xmlns="">
          <p:pic>
            <p:nvPicPr>
              <p:cNvPr id="59" name="Ink 58">
                <a:extLst>
                  <a:ext uri="{FF2B5EF4-FFF2-40B4-BE49-F238E27FC236}">
                    <a16:creationId xmlns:a16="http://schemas.microsoft.com/office/drawing/2014/main" id="{1978FB7B-12A4-483C-8AD2-223502E6D058}"/>
                  </a:ext>
                </a:extLst>
              </p:cNvPr>
              <p:cNvPicPr/>
              <p:nvPr/>
            </p:nvPicPr>
            <p:blipFill>
              <a:blip r:embed="rId29"/>
              <a:stretch>
                <a:fillRect/>
              </a:stretch>
            </p:blipFill>
            <p:spPr>
              <a:xfrm>
                <a:off x="9710162" y="5009795"/>
                <a:ext cx="85481"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3" name="Ink 62">
                <a:extLst>
                  <a:ext uri="{FF2B5EF4-FFF2-40B4-BE49-F238E27FC236}">
                    <a16:creationId xmlns:a16="http://schemas.microsoft.com/office/drawing/2014/main" id="{B47F10AC-89FB-A3EE-EA20-B0885F263070}"/>
                  </a:ext>
                </a:extLst>
              </p14:cNvPr>
              <p14:cNvContentPartPr/>
              <p14:nvPr/>
            </p14:nvContentPartPr>
            <p14:xfrm>
              <a:off x="9364821" y="4311755"/>
              <a:ext cx="266760" cy="1450440"/>
            </p14:xfrm>
          </p:contentPart>
        </mc:Choice>
        <mc:Fallback xmlns="">
          <p:pic>
            <p:nvPicPr>
              <p:cNvPr id="63" name="Ink 62">
                <a:extLst>
                  <a:ext uri="{FF2B5EF4-FFF2-40B4-BE49-F238E27FC236}">
                    <a16:creationId xmlns:a16="http://schemas.microsoft.com/office/drawing/2014/main" id="{B47F10AC-89FB-A3EE-EA20-B0885F263070}"/>
                  </a:ext>
                </a:extLst>
              </p:cNvPr>
              <p:cNvPicPr/>
              <p:nvPr/>
            </p:nvPicPr>
            <p:blipFill>
              <a:blip r:embed="rId31"/>
              <a:stretch>
                <a:fillRect/>
              </a:stretch>
            </p:blipFill>
            <p:spPr>
              <a:xfrm>
                <a:off x="9349341" y="4296279"/>
                <a:ext cx="297360" cy="148103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5">
                <a:extLst>
                  <a:ext uri="{FF2B5EF4-FFF2-40B4-BE49-F238E27FC236}">
                    <a16:creationId xmlns:a16="http://schemas.microsoft.com/office/drawing/2014/main" id="{9C8FDA61-7327-4F47-438D-90AF5F00EB3A}"/>
                  </a:ext>
                </a:extLst>
              </p14:cNvPr>
              <p14:cNvContentPartPr/>
              <p14:nvPr/>
            </p14:nvContentPartPr>
            <p14:xfrm>
              <a:off x="6652581" y="5668955"/>
              <a:ext cx="1128960" cy="422640"/>
            </p14:xfrm>
          </p:contentPart>
        </mc:Choice>
        <mc:Fallback xmlns="">
          <p:pic>
            <p:nvPicPr>
              <p:cNvPr id="86" name="Ink 85">
                <a:extLst>
                  <a:ext uri="{FF2B5EF4-FFF2-40B4-BE49-F238E27FC236}">
                    <a16:creationId xmlns:a16="http://schemas.microsoft.com/office/drawing/2014/main" id="{9C8FDA61-7327-4F47-438D-90AF5F00EB3A}"/>
                  </a:ext>
                </a:extLst>
              </p:cNvPr>
              <p:cNvPicPr/>
              <p:nvPr/>
            </p:nvPicPr>
            <p:blipFill>
              <a:blip r:embed="rId33"/>
              <a:stretch>
                <a:fillRect/>
              </a:stretch>
            </p:blipFill>
            <p:spPr>
              <a:xfrm>
                <a:off x="6637106" y="5653488"/>
                <a:ext cx="1159550" cy="4532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2" name="Ink 111">
                <a:extLst>
                  <a:ext uri="{FF2B5EF4-FFF2-40B4-BE49-F238E27FC236}">
                    <a16:creationId xmlns:a16="http://schemas.microsoft.com/office/drawing/2014/main" id="{9B561340-FD3B-56A8-92D1-C6C5D93B8C8B}"/>
                  </a:ext>
                </a:extLst>
              </p14:cNvPr>
              <p14:cNvContentPartPr/>
              <p14:nvPr/>
            </p14:nvContentPartPr>
            <p14:xfrm>
              <a:off x="9482541" y="5730515"/>
              <a:ext cx="2383560" cy="545040"/>
            </p14:xfrm>
          </p:contentPart>
        </mc:Choice>
        <mc:Fallback xmlns="">
          <p:pic>
            <p:nvPicPr>
              <p:cNvPr id="112" name="Ink 111">
                <a:extLst>
                  <a:ext uri="{FF2B5EF4-FFF2-40B4-BE49-F238E27FC236}">
                    <a16:creationId xmlns:a16="http://schemas.microsoft.com/office/drawing/2014/main" id="{9B561340-FD3B-56A8-92D1-C6C5D93B8C8B}"/>
                  </a:ext>
                </a:extLst>
              </p:cNvPr>
              <p:cNvPicPr/>
              <p:nvPr/>
            </p:nvPicPr>
            <p:blipFill>
              <a:blip r:embed="rId35"/>
              <a:stretch>
                <a:fillRect/>
              </a:stretch>
            </p:blipFill>
            <p:spPr>
              <a:xfrm>
                <a:off x="9467061" y="5715025"/>
                <a:ext cx="2414160" cy="5756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3" name="Ink 112">
                <a:extLst>
                  <a:ext uri="{FF2B5EF4-FFF2-40B4-BE49-F238E27FC236}">
                    <a16:creationId xmlns:a16="http://schemas.microsoft.com/office/drawing/2014/main" id="{D7C00CA9-9C4F-A46F-6436-891CE2552D76}"/>
                  </a:ext>
                </a:extLst>
              </p14:cNvPr>
              <p14:cNvContentPartPr/>
              <p14:nvPr/>
            </p14:nvContentPartPr>
            <p14:xfrm>
              <a:off x="8831661" y="5769755"/>
              <a:ext cx="227880" cy="227880"/>
            </p14:xfrm>
          </p:contentPart>
        </mc:Choice>
        <mc:Fallback xmlns="">
          <p:pic>
            <p:nvPicPr>
              <p:cNvPr id="113" name="Ink 112">
                <a:extLst>
                  <a:ext uri="{FF2B5EF4-FFF2-40B4-BE49-F238E27FC236}">
                    <a16:creationId xmlns:a16="http://schemas.microsoft.com/office/drawing/2014/main" id="{D7C00CA9-9C4F-A46F-6436-891CE2552D76}"/>
                  </a:ext>
                </a:extLst>
              </p:cNvPr>
              <p:cNvPicPr/>
              <p:nvPr/>
            </p:nvPicPr>
            <p:blipFill>
              <a:blip r:embed="rId37"/>
              <a:stretch>
                <a:fillRect/>
              </a:stretch>
            </p:blipFill>
            <p:spPr>
              <a:xfrm>
                <a:off x="8816157" y="5754251"/>
                <a:ext cx="258528" cy="25852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4" name="Ink 113">
                <a:extLst>
                  <a:ext uri="{FF2B5EF4-FFF2-40B4-BE49-F238E27FC236}">
                    <a16:creationId xmlns:a16="http://schemas.microsoft.com/office/drawing/2014/main" id="{6B0C8652-EEBE-40E4-D0F7-9868F477CDC8}"/>
                  </a:ext>
                </a:extLst>
              </p14:cNvPr>
              <p14:cNvContentPartPr/>
              <p14:nvPr/>
            </p14:nvContentPartPr>
            <p14:xfrm>
              <a:off x="7977381" y="5722955"/>
              <a:ext cx="580320" cy="482760"/>
            </p14:xfrm>
          </p:contentPart>
        </mc:Choice>
        <mc:Fallback xmlns="">
          <p:pic>
            <p:nvPicPr>
              <p:cNvPr id="114" name="Ink 113">
                <a:extLst>
                  <a:ext uri="{FF2B5EF4-FFF2-40B4-BE49-F238E27FC236}">
                    <a16:creationId xmlns:a16="http://schemas.microsoft.com/office/drawing/2014/main" id="{6B0C8652-EEBE-40E4-D0F7-9868F477CDC8}"/>
                  </a:ext>
                </a:extLst>
              </p:cNvPr>
              <p:cNvPicPr/>
              <p:nvPr/>
            </p:nvPicPr>
            <p:blipFill>
              <a:blip r:embed="rId39"/>
              <a:stretch>
                <a:fillRect/>
              </a:stretch>
            </p:blipFill>
            <p:spPr>
              <a:xfrm>
                <a:off x="7961911" y="5707487"/>
                <a:ext cx="610901" cy="51333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2" name="Ink 121">
                <a:extLst>
                  <a:ext uri="{FF2B5EF4-FFF2-40B4-BE49-F238E27FC236}">
                    <a16:creationId xmlns:a16="http://schemas.microsoft.com/office/drawing/2014/main" id="{DE484836-2CEA-FCE5-04F9-8B6FB0CAE155}"/>
                  </a:ext>
                </a:extLst>
              </p14:cNvPr>
              <p14:cNvContentPartPr/>
              <p14:nvPr/>
            </p14:nvContentPartPr>
            <p14:xfrm>
              <a:off x="3163821" y="6131195"/>
              <a:ext cx="588240" cy="423000"/>
            </p14:xfrm>
          </p:contentPart>
        </mc:Choice>
        <mc:Fallback xmlns="">
          <p:pic>
            <p:nvPicPr>
              <p:cNvPr id="122" name="Ink 121">
                <a:extLst>
                  <a:ext uri="{FF2B5EF4-FFF2-40B4-BE49-F238E27FC236}">
                    <a16:creationId xmlns:a16="http://schemas.microsoft.com/office/drawing/2014/main" id="{DE484836-2CEA-FCE5-04F9-8B6FB0CAE155}"/>
                  </a:ext>
                </a:extLst>
              </p:cNvPr>
              <p:cNvPicPr/>
              <p:nvPr/>
            </p:nvPicPr>
            <p:blipFill>
              <a:blip r:embed="rId41"/>
              <a:stretch>
                <a:fillRect/>
              </a:stretch>
            </p:blipFill>
            <p:spPr>
              <a:xfrm>
                <a:off x="3148341" y="6115702"/>
                <a:ext cx="618840" cy="45362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9" name="Ink 148">
                <a:extLst>
                  <a:ext uri="{FF2B5EF4-FFF2-40B4-BE49-F238E27FC236}">
                    <a16:creationId xmlns:a16="http://schemas.microsoft.com/office/drawing/2014/main" id="{C9D0E9AE-ED66-F153-B886-C7C78AAF906A}"/>
                  </a:ext>
                </a:extLst>
              </p14:cNvPr>
              <p14:cNvContentPartPr/>
              <p14:nvPr/>
            </p14:nvContentPartPr>
            <p14:xfrm>
              <a:off x="4002621" y="6103475"/>
              <a:ext cx="4124160" cy="434160"/>
            </p14:xfrm>
          </p:contentPart>
        </mc:Choice>
        <mc:Fallback xmlns="">
          <p:pic>
            <p:nvPicPr>
              <p:cNvPr id="149" name="Ink 148">
                <a:extLst>
                  <a:ext uri="{FF2B5EF4-FFF2-40B4-BE49-F238E27FC236}">
                    <a16:creationId xmlns:a16="http://schemas.microsoft.com/office/drawing/2014/main" id="{C9D0E9AE-ED66-F153-B886-C7C78AAF906A}"/>
                  </a:ext>
                </a:extLst>
              </p:cNvPr>
              <p:cNvPicPr/>
              <p:nvPr/>
            </p:nvPicPr>
            <p:blipFill>
              <a:blip r:embed="rId43"/>
              <a:stretch>
                <a:fillRect/>
              </a:stretch>
            </p:blipFill>
            <p:spPr>
              <a:xfrm>
                <a:off x="3987140" y="6087995"/>
                <a:ext cx="4154763"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3" name="Ink 152">
                <a:extLst>
                  <a:ext uri="{FF2B5EF4-FFF2-40B4-BE49-F238E27FC236}">
                    <a16:creationId xmlns:a16="http://schemas.microsoft.com/office/drawing/2014/main" id="{BADCAE1C-6D83-29A0-4205-CC8FF05577A8}"/>
                  </a:ext>
                </a:extLst>
              </p14:cNvPr>
              <p14:cNvContentPartPr/>
              <p14:nvPr/>
            </p14:nvContentPartPr>
            <p14:xfrm>
              <a:off x="9733461" y="5420555"/>
              <a:ext cx="329760" cy="318600"/>
            </p14:xfrm>
          </p:contentPart>
        </mc:Choice>
        <mc:Fallback xmlns="">
          <p:pic>
            <p:nvPicPr>
              <p:cNvPr id="153" name="Ink 152">
                <a:extLst>
                  <a:ext uri="{FF2B5EF4-FFF2-40B4-BE49-F238E27FC236}">
                    <a16:creationId xmlns:a16="http://schemas.microsoft.com/office/drawing/2014/main" id="{BADCAE1C-6D83-29A0-4205-CC8FF05577A8}"/>
                  </a:ext>
                </a:extLst>
              </p:cNvPr>
              <p:cNvPicPr/>
              <p:nvPr/>
            </p:nvPicPr>
            <p:blipFill>
              <a:blip r:embed="rId45"/>
              <a:stretch>
                <a:fillRect/>
              </a:stretch>
            </p:blipFill>
            <p:spPr>
              <a:xfrm>
                <a:off x="9722661" y="5409743"/>
                <a:ext cx="351000" cy="33986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4" name="Ink 153">
                <a:extLst>
                  <a:ext uri="{FF2B5EF4-FFF2-40B4-BE49-F238E27FC236}">
                    <a16:creationId xmlns:a16="http://schemas.microsoft.com/office/drawing/2014/main" id="{07E817B6-A553-AE70-8CBC-92AF1479C9F8}"/>
                  </a:ext>
                </a:extLst>
              </p14:cNvPr>
              <p14:cNvContentPartPr/>
              <p14:nvPr/>
            </p14:nvContentPartPr>
            <p14:xfrm>
              <a:off x="10109661" y="5526755"/>
              <a:ext cx="16200" cy="125640"/>
            </p14:xfrm>
          </p:contentPart>
        </mc:Choice>
        <mc:Fallback xmlns="">
          <p:pic>
            <p:nvPicPr>
              <p:cNvPr id="154" name="Ink 153">
                <a:extLst>
                  <a:ext uri="{FF2B5EF4-FFF2-40B4-BE49-F238E27FC236}">
                    <a16:creationId xmlns:a16="http://schemas.microsoft.com/office/drawing/2014/main" id="{07E817B6-A553-AE70-8CBC-92AF1479C9F8}"/>
                  </a:ext>
                </a:extLst>
              </p:cNvPr>
              <p:cNvPicPr/>
              <p:nvPr/>
            </p:nvPicPr>
            <p:blipFill>
              <a:blip r:embed="rId47"/>
              <a:stretch>
                <a:fillRect/>
              </a:stretch>
            </p:blipFill>
            <p:spPr>
              <a:xfrm>
                <a:off x="10098861" y="5515955"/>
                <a:ext cx="374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4" name="Ink 163">
                <a:extLst>
                  <a:ext uri="{FF2B5EF4-FFF2-40B4-BE49-F238E27FC236}">
                    <a16:creationId xmlns:a16="http://schemas.microsoft.com/office/drawing/2014/main" id="{0F62BE2E-A06F-040A-587B-809D517E92FB}"/>
                  </a:ext>
                </a:extLst>
              </p14:cNvPr>
              <p14:cNvContentPartPr/>
              <p14:nvPr/>
            </p14:nvContentPartPr>
            <p14:xfrm>
              <a:off x="8541861" y="6224435"/>
              <a:ext cx="447120" cy="306000"/>
            </p14:xfrm>
          </p:contentPart>
        </mc:Choice>
        <mc:Fallback xmlns="">
          <p:pic>
            <p:nvPicPr>
              <p:cNvPr id="164" name="Ink 163">
                <a:extLst>
                  <a:ext uri="{FF2B5EF4-FFF2-40B4-BE49-F238E27FC236}">
                    <a16:creationId xmlns:a16="http://schemas.microsoft.com/office/drawing/2014/main" id="{0F62BE2E-A06F-040A-587B-809D517E92FB}"/>
                  </a:ext>
                </a:extLst>
              </p:cNvPr>
              <p:cNvPicPr/>
              <p:nvPr/>
            </p:nvPicPr>
            <p:blipFill>
              <a:blip r:embed="rId49"/>
              <a:stretch>
                <a:fillRect/>
              </a:stretch>
            </p:blipFill>
            <p:spPr>
              <a:xfrm>
                <a:off x="8526381" y="6208955"/>
                <a:ext cx="477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68" name="Ink 167">
                <a:extLst>
                  <a:ext uri="{FF2B5EF4-FFF2-40B4-BE49-F238E27FC236}">
                    <a16:creationId xmlns:a16="http://schemas.microsoft.com/office/drawing/2014/main" id="{CAF4497E-3981-9D70-82C0-348C25623B03}"/>
                  </a:ext>
                </a:extLst>
              </p14:cNvPr>
              <p14:cNvContentPartPr/>
              <p14:nvPr/>
            </p14:nvContentPartPr>
            <p14:xfrm>
              <a:off x="9129741" y="6193115"/>
              <a:ext cx="306000" cy="314280"/>
            </p14:xfrm>
          </p:contentPart>
        </mc:Choice>
        <mc:Fallback xmlns="">
          <p:pic>
            <p:nvPicPr>
              <p:cNvPr id="168" name="Ink 167">
                <a:extLst>
                  <a:ext uri="{FF2B5EF4-FFF2-40B4-BE49-F238E27FC236}">
                    <a16:creationId xmlns:a16="http://schemas.microsoft.com/office/drawing/2014/main" id="{CAF4497E-3981-9D70-82C0-348C25623B03}"/>
                  </a:ext>
                </a:extLst>
              </p:cNvPr>
              <p:cNvPicPr/>
              <p:nvPr/>
            </p:nvPicPr>
            <p:blipFill>
              <a:blip r:embed="rId51"/>
              <a:stretch>
                <a:fillRect/>
              </a:stretch>
            </p:blipFill>
            <p:spPr>
              <a:xfrm>
                <a:off x="9118954" y="6182303"/>
                <a:ext cx="327215" cy="335544"/>
              </a:xfrm>
              <a:prstGeom prst="rect">
                <a:avLst/>
              </a:prstGeom>
            </p:spPr>
          </p:pic>
        </mc:Fallback>
      </mc:AlternateContent>
    </p:spTree>
    <p:extLst>
      <p:ext uri="{BB962C8B-B14F-4D97-AF65-F5344CB8AC3E}">
        <p14:creationId xmlns:p14="http://schemas.microsoft.com/office/powerpoint/2010/main" val="41285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DC496A-215A-4403-D4E9-20E04951B1D2}"/>
              </a:ext>
            </a:extLst>
          </p:cNvPr>
          <p:cNvSpPr txBox="1"/>
          <p:nvPr/>
        </p:nvSpPr>
        <p:spPr>
          <a:xfrm>
            <a:off x="1676399" y="457200"/>
            <a:ext cx="8479181" cy="492443"/>
          </a:xfrm>
          <a:prstGeom prst="rect">
            <a:avLst/>
          </a:prstGeom>
          <a:noFill/>
        </p:spPr>
        <p:txBody>
          <a:bodyPr wrap="none" rtlCol="0">
            <a:spAutoFit/>
          </a:bodyPr>
          <a:lstStyle/>
          <a:p>
            <a:r>
              <a:rPr lang="en-US" sz="2600" b="1">
                <a:solidFill>
                  <a:srgbClr val="FF0000"/>
                </a:solidFill>
              </a:rPr>
              <a:t>The CDF for a uniform and for the Gaussian distribution</a:t>
            </a:r>
          </a:p>
        </p:txBody>
      </p:sp>
      <p:pic>
        <p:nvPicPr>
          <p:cNvPr id="4" name="Picture 3">
            <a:extLst>
              <a:ext uri="{FF2B5EF4-FFF2-40B4-BE49-F238E27FC236}">
                <a16:creationId xmlns:a16="http://schemas.microsoft.com/office/drawing/2014/main" id="{B95C21D2-2E3B-5E39-8435-31FA60EF9B2B}"/>
              </a:ext>
            </a:extLst>
          </p:cNvPr>
          <p:cNvPicPr>
            <a:picLocks noChangeAspect="1"/>
          </p:cNvPicPr>
          <p:nvPr/>
        </p:nvPicPr>
        <p:blipFill>
          <a:blip r:embed="rId2"/>
          <a:stretch>
            <a:fillRect/>
          </a:stretch>
        </p:blipFill>
        <p:spPr>
          <a:xfrm>
            <a:off x="390831" y="1364910"/>
            <a:ext cx="11073329" cy="5181600"/>
          </a:xfrm>
          <a:prstGeom prst="rect">
            <a:avLst/>
          </a:prstGeom>
        </p:spPr>
      </p:pic>
      <mc:AlternateContent xmlns:mc="http://schemas.openxmlformats.org/markup-compatibility/2006" xmlns:p14="http://schemas.microsoft.com/office/powerpoint/2010/main">
        <mc:Choice Requires="p14">
          <p:contentPart p14:bwMode="auto" r:id="rId3">
            <p14:nvContentPartPr>
              <p14:cNvPr id="46" name="Ink 45">
                <a:extLst>
                  <a:ext uri="{FF2B5EF4-FFF2-40B4-BE49-F238E27FC236}">
                    <a16:creationId xmlns:a16="http://schemas.microsoft.com/office/drawing/2014/main" id="{54ECC30E-D891-F509-53AA-0854D2D1481C}"/>
                  </a:ext>
                </a:extLst>
              </p14:cNvPr>
              <p14:cNvContentPartPr/>
              <p14:nvPr/>
            </p14:nvContentPartPr>
            <p14:xfrm>
              <a:off x="8839581" y="64475"/>
              <a:ext cx="1333080" cy="391320"/>
            </p14:xfrm>
          </p:contentPart>
        </mc:Choice>
        <mc:Fallback xmlns="">
          <p:pic>
            <p:nvPicPr>
              <p:cNvPr id="46" name="Ink 45">
                <a:extLst>
                  <a:ext uri="{FF2B5EF4-FFF2-40B4-BE49-F238E27FC236}">
                    <a16:creationId xmlns:a16="http://schemas.microsoft.com/office/drawing/2014/main" id="{54ECC30E-D891-F509-53AA-0854D2D1481C}"/>
                  </a:ext>
                </a:extLst>
              </p:cNvPr>
              <p:cNvPicPr/>
              <p:nvPr/>
            </p:nvPicPr>
            <p:blipFill>
              <a:blip r:embed="rId4"/>
              <a:stretch>
                <a:fillRect/>
              </a:stretch>
            </p:blipFill>
            <p:spPr>
              <a:xfrm>
                <a:off x="8828781" y="53685"/>
                <a:ext cx="1354320" cy="4125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80890E7B-01BB-670E-9A3B-2492A453F679}"/>
                  </a:ext>
                </a:extLst>
              </p14:cNvPr>
              <p14:cNvContentPartPr/>
              <p14:nvPr/>
            </p14:nvContentPartPr>
            <p14:xfrm>
              <a:off x="8110581" y="8675"/>
              <a:ext cx="455040" cy="361080"/>
            </p14:xfrm>
          </p:contentPart>
        </mc:Choice>
        <mc:Fallback xmlns="">
          <p:pic>
            <p:nvPicPr>
              <p:cNvPr id="47" name="Ink 46">
                <a:extLst>
                  <a:ext uri="{FF2B5EF4-FFF2-40B4-BE49-F238E27FC236}">
                    <a16:creationId xmlns:a16="http://schemas.microsoft.com/office/drawing/2014/main" id="{80890E7B-01BB-670E-9A3B-2492A453F679}"/>
                  </a:ext>
                </a:extLst>
              </p:cNvPr>
              <p:cNvPicPr/>
              <p:nvPr/>
            </p:nvPicPr>
            <p:blipFill>
              <a:blip r:embed="rId6"/>
              <a:stretch>
                <a:fillRect/>
              </a:stretch>
            </p:blipFill>
            <p:spPr>
              <a:xfrm>
                <a:off x="8099790" y="-2125"/>
                <a:ext cx="476263"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8" name="Ink 47">
                <a:extLst>
                  <a:ext uri="{FF2B5EF4-FFF2-40B4-BE49-F238E27FC236}">
                    <a16:creationId xmlns:a16="http://schemas.microsoft.com/office/drawing/2014/main" id="{C944C1D5-29B2-08F9-79B5-5823DE9CE4FF}"/>
                  </a:ext>
                </a:extLst>
              </p14:cNvPr>
              <p14:cNvContentPartPr/>
              <p14:nvPr/>
            </p14:nvContentPartPr>
            <p14:xfrm>
              <a:off x="6879741" y="94715"/>
              <a:ext cx="1019520" cy="510840"/>
            </p14:xfrm>
          </p:contentPart>
        </mc:Choice>
        <mc:Fallback xmlns="">
          <p:pic>
            <p:nvPicPr>
              <p:cNvPr id="48" name="Ink 47">
                <a:extLst>
                  <a:ext uri="{FF2B5EF4-FFF2-40B4-BE49-F238E27FC236}">
                    <a16:creationId xmlns:a16="http://schemas.microsoft.com/office/drawing/2014/main" id="{C944C1D5-29B2-08F9-79B5-5823DE9CE4FF}"/>
                  </a:ext>
                </a:extLst>
              </p:cNvPr>
              <p:cNvPicPr/>
              <p:nvPr/>
            </p:nvPicPr>
            <p:blipFill>
              <a:blip r:embed="rId8"/>
              <a:stretch>
                <a:fillRect/>
              </a:stretch>
            </p:blipFill>
            <p:spPr>
              <a:xfrm>
                <a:off x="6868941" y="83915"/>
                <a:ext cx="10407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9" name="Ink 48">
                <a:extLst>
                  <a:ext uri="{FF2B5EF4-FFF2-40B4-BE49-F238E27FC236}">
                    <a16:creationId xmlns:a16="http://schemas.microsoft.com/office/drawing/2014/main" id="{158A3B74-9EFD-B883-BB7F-F5C6C25E2DB8}"/>
                  </a:ext>
                </a:extLst>
              </p14:cNvPr>
              <p14:cNvContentPartPr/>
              <p14:nvPr/>
            </p14:nvContentPartPr>
            <p14:xfrm>
              <a:off x="6189981" y="157715"/>
              <a:ext cx="439560" cy="384480"/>
            </p14:xfrm>
          </p:contentPart>
        </mc:Choice>
        <mc:Fallback xmlns="">
          <p:pic>
            <p:nvPicPr>
              <p:cNvPr id="49" name="Ink 48">
                <a:extLst>
                  <a:ext uri="{FF2B5EF4-FFF2-40B4-BE49-F238E27FC236}">
                    <a16:creationId xmlns:a16="http://schemas.microsoft.com/office/drawing/2014/main" id="{158A3B74-9EFD-B883-BB7F-F5C6C25E2DB8}"/>
                  </a:ext>
                </a:extLst>
              </p:cNvPr>
              <p:cNvPicPr/>
              <p:nvPr/>
            </p:nvPicPr>
            <p:blipFill>
              <a:blip r:embed="rId10"/>
              <a:stretch>
                <a:fillRect/>
              </a:stretch>
            </p:blipFill>
            <p:spPr>
              <a:xfrm>
                <a:off x="6179181" y="146915"/>
                <a:ext cx="46080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EC9B57D4-17A0-7970-4F12-8E47687872B5}"/>
                  </a:ext>
                </a:extLst>
              </p14:cNvPr>
              <p14:cNvContentPartPr/>
              <p14:nvPr/>
            </p14:nvContentPartPr>
            <p14:xfrm>
              <a:off x="5390421" y="88595"/>
              <a:ext cx="564840" cy="341640"/>
            </p14:xfrm>
          </p:contentPart>
        </mc:Choice>
        <mc:Fallback xmlns="">
          <p:pic>
            <p:nvPicPr>
              <p:cNvPr id="50" name="Ink 49">
                <a:extLst>
                  <a:ext uri="{FF2B5EF4-FFF2-40B4-BE49-F238E27FC236}">
                    <a16:creationId xmlns:a16="http://schemas.microsoft.com/office/drawing/2014/main" id="{EC9B57D4-17A0-7970-4F12-8E47687872B5}"/>
                  </a:ext>
                </a:extLst>
              </p:cNvPr>
              <p:cNvPicPr/>
              <p:nvPr/>
            </p:nvPicPr>
            <p:blipFill>
              <a:blip r:embed="rId12"/>
              <a:stretch>
                <a:fillRect/>
              </a:stretch>
            </p:blipFill>
            <p:spPr>
              <a:xfrm>
                <a:off x="5379621" y="77795"/>
                <a:ext cx="5860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83AE85B8-2F9E-B54C-5625-1252BFE8EA7D}"/>
                  </a:ext>
                </a:extLst>
              </p14:cNvPr>
              <p14:cNvContentPartPr/>
              <p14:nvPr/>
            </p14:nvContentPartPr>
            <p14:xfrm>
              <a:off x="4881741" y="-14005"/>
              <a:ext cx="273960" cy="666000"/>
            </p14:xfrm>
          </p:contentPart>
        </mc:Choice>
        <mc:Fallback xmlns="">
          <p:pic>
            <p:nvPicPr>
              <p:cNvPr id="51" name="Ink 50">
                <a:extLst>
                  <a:ext uri="{FF2B5EF4-FFF2-40B4-BE49-F238E27FC236}">
                    <a16:creationId xmlns:a16="http://schemas.microsoft.com/office/drawing/2014/main" id="{83AE85B8-2F9E-B54C-5625-1252BFE8EA7D}"/>
                  </a:ext>
                </a:extLst>
              </p:cNvPr>
              <p:cNvPicPr/>
              <p:nvPr/>
            </p:nvPicPr>
            <p:blipFill>
              <a:blip r:embed="rId14"/>
              <a:stretch>
                <a:fillRect/>
              </a:stretch>
            </p:blipFill>
            <p:spPr>
              <a:xfrm>
                <a:off x="4870941" y="-24805"/>
                <a:ext cx="295200" cy="687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2" name="Ink 51">
                <a:extLst>
                  <a:ext uri="{FF2B5EF4-FFF2-40B4-BE49-F238E27FC236}">
                    <a16:creationId xmlns:a16="http://schemas.microsoft.com/office/drawing/2014/main" id="{D1D7BA29-9D22-C9B4-0D4F-817A490BDDC5}"/>
                  </a:ext>
                </a:extLst>
              </p14:cNvPr>
              <p14:cNvContentPartPr/>
              <p14:nvPr/>
            </p14:nvContentPartPr>
            <p14:xfrm>
              <a:off x="3406821" y="-31285"/>
              <a:ext cx="1254960" cy="752760"/>
            </p14:xfrm>
          </p:contentPart>
        </mc:Choice>
        <mc:Fallback xmlns="">
          <p:pic>
            <p:nvPicPr>
              <p:cNvPr id="52" name="Ink 51">
                <a:extLst>
                  <a:ext uri="{FF2B5EF4-FFF2-40B4-BE49-F238E27FC236}">
                    <a16:creationId xmlns:a16="http://schemas.microsoft.com/office/drawing/2014/main" id="{D1D7BA29-9D22-C9B4-0D4F-817A490BDDC5}"/>
                  </a:ext>
                </a:extLst>
              </p:cNvPr>
              <p:cNvPicPr/>
              <p:nvPr/>
            </p:nvPicPr>
            <p:blipFill>
              <a:blip r:embed="rId16"/>
              <a:stretch>
                <a:fillRect/>
              </a:stretch>
            </p:blipFill>
            <p:spPr>
              <a:xfrm>
                <a:off x="3396018" y="-42080"/>
                <a:ext cx="1276206" cy="773990"/>
              </a:xfrm>
              <a:prstGeom prst="rect">
                <a:avLst/>
              </a:prstGeom>
            </p:spPr>
          </p:pic>
        </mc:Fallback>
      </mc:AlternateContent>
    </p:spTree>
    <p:extLst>
      <p:ext uri="{BB962C8B-B14F-4D97-AF65-F5344CB8AC3E}">
        <p14:creationId xmlns:p14="http://schemas.microsoft.com/office/powerpoint/2010/main" val="965287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028E50DA-C875-5671-E32F-5F9192828B83}"/>
              </a:ext>
            </a:extLst>
          </p:cNvPr>
          <p:cNvPicPr>
            <a:picLocks noChangeAspect="1"/>
          </p:cNvPicPr>
          <p:nvPr/>
        </p:nvPicPr>
        <p:blipFill>
          <a:blip r:embed="rId2"/>
          <a:stretch>
            <a:fillRect/>
          </a:stretch>
        </p:blipFill>
        <p:spPr>
          <a:xfrm>
            <a:off x="924886" y="0"/>
            <a:ext cx="10028825" cy="665018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4AD03CC-A092-69BF-A950-AAAE75E3CDBA}"/>
                  </a:ext>
                </a:extLst>
              </p14:cNvPr>
              <p14:cNvContentPartPr/>
              <p14:nvPr/>
            </p14:nvContentPartPr>
            <p14:xfrm>
              <a:off x="2701221" y="3442355"/>
              <a:ext cx="2665800" cy="296640"/>
            </p14:xfrm>
          </p:contentPart>
        </mc:Choice>
        <mc:Fallback xmlns="">
          <p:pic>
            <p:nvPicPr>
              <p:cNvPr id="2" name="Ink 1">
                <a:extLst>
                  <a:ext uri="{FF2B5EF4-FFF2-40B4-BE49-F238E27FC236}">
                    <a16:creationId xmlns:a16="http://schemas.microsoft.com/office/drawing/2014/main" id="{84AD03CC-A092-69BF-A950-AAAE75E3CDBA}"/>
                  </a:ext>
                </a:extLst>
              </p:cNvPr>
              <p:cNvPicPr/>
              <p:nvPr/>
            </p:nvPicPr>
            <p:blipFill>
              <a:blip r:embed="rId4"/>
              <a:stretch>
                <a:fillRect/>
              </a:stretch>
            </p:blipFill>
            <p:spPr>
              <a:xfrm>
                <a:off x="2647221" y="3334224"/>
                <a:ext cx="2773440" cy="51254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D547C10-C65F-3F2D-E4D1-BDD880AC40DE}"/>
                  </a:ext>
                </a:extLst>
              </p14:cNvPr>
              <p14:cNvContentPartPr/>
              <p14:nvPr/>
            </p14:nvContentPartPr>
            <p14:xfrm>
              <a:off x="2697981" y="3962555"/>
              <a:ext cx="2371320" cy="249480"/>
            </p14:xfrm>
          </p:contentPart>
        </mc:Choice>
        <mc:Fallback xmlns="">
          <p:pic>
            <p:nvPicPr>
              <p:cNvPr id="3" name="Ink 2">
                <a:extLst>
                  <a:ext uri="{FF2B5EF4-FFF2-40B4-BE49-F238E27FC236}">
                    <a16:creationId xmlns:a16="http://schemas.microsoft.com/office/drawing/2014/main" id="{FD547C10-C65F-3F2D-E4D1-BDD880AC40DE}"/>
                  </a:ext>
                </a:extLst>
              </p:cNvPr>
              <p:cNvPicPr/>
              <p:nvPr/>
            </p:nvPicPr>
            <p:blipFill>
              <a:blip r:embed="rId6"/>
              <a:stretch>
                <a:fillRect/>
              </a:stretch>
            </p:blipFill>
            <p:spPr>
              <a:xfrm>
                <a:off x="2643981" y="3854555"/>
                <a:ext cx="247896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8ECF460-1DD8-0D05-090A-96277FB01B0F}"/>
                  </a:ext>
                </a:extLst>
              </p14:cNvPr>
              <p14:cNvContentPartPr/>
              <p14:nvPr/>
            </p14:nvContentPartPr>
            <p14:xfrm>
              <a:off x="2701221" y="4412915"/>
              <a:ext cx="6899040" cy="361080"/>
            </p14:xfrm>
          </p:contentPart>
        </mc:Choice>
        <mc:Fallback xmlns="">
          <p:pic>
            <p:nvPicPr>
              <p:cNvPr id="4" name="Ink 3">
                <a:extLst>
                  <a:ext uri="{FF2B5EF4-FFF2-40B4-BE49-F238E27FC236}">
                    <a16:creationId xmlns:a16="http://schemas.microsoft.com/office/drawing/2014/main" id="{C8ECF460-1DD8-0D05-090A-96277FB01B0F}"/>
                  </a:ext>
                </a:extLst>
              </p:cNvPr>
              <p:cNvPicPr/>
              <p:nvPr/>
            </p:nvPicPr>
            <p:blipFill>
              <a:blip r:embed="rId8"/>
              <a:stretch>
                <a:fillRect/>
              </a:stretch>
            </p:blipFill>
            <p:spPr>
              <a:xfrm>
                <a:off x="2647221" y="4304915"/>
                <a:ext cx="700668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3B6867A4-E2AB-CD13-11D7-F8DC29488579}"/>
                  </a:ext>
                </a:extLst>
              </p14:cNvPr>
              <p14:cNvContentPartPr/>
              <p14:nvPr/>
            </p14:nvContentPartPr>
            <p14:xfrm>
              <a:off x="710061" y="4727195"/>
              <a:ext cx="10458360" cy="2101320"/>
            </p14:xfrm>
          </p:contentPart>
        </mc:Choice>
        <mc:Fallback xmlns="">
          <p:pic>
            <p:nvPicPr>
              <p:cNvPr id="5" name="Ink 4">
                <a:extLst>
                  <a:ext uri="{FF2B5EF4-FFF2-40B4-BE49-F238E27FC236}">
                    <a16:creationId xmlns:a16="http://schemas.microsoft.com/office/drawing/2014/main" id="{3B6867A4-E2AB-CD13-11D7-F8DC29488579}"/>
                  </a:ext>
                </a:extLst>
              </p:cNvPr>
              <p:cNvPicPr/>
              <p:nvPr/>
            </p:nvPicPr>
            <p:blipFill>
              <a:blip r:embed="rId10"/>
              <a:stretch>
                <a:fillRect/>
              </a:stretch>
            </p:blipFill>
            <p:spPr>
              <a:xfrm>
                <a:off x="689540" y="4706675"/>
                <a:ext cx="10499041" cy="2142000"/>
              </a:xfrm>
              <a:prstGeom prst="rect">
                <a:avLst/>
              </a:prstGeom>
            </p:spPr>
          </p:pic>
        </mc:Fallback>
      </mc:AlternateContent>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object 48"/>
          <p:cNvPicPr/>
          <p:nvPr/>
        </p:nvPicPr>
        <p:blipFill>
          <a:blip r:embed="rId2" cstate="print"/>
          <a:stretch>
            <a:fillRect/>
          </a:stretch>
        </p:blipFill>
        <p:spPr>
          <a:xfrm>
            <a:off x="2113526" y="1402576"/>
            <a:ext cx="256103" cy="256103"/>
          </a:xfrm>
          <a:prstGeom prst="rect">
            <a:avLst/>
          </a:prstGeom>
        </p:spPr>
      </p:pic>
      <p:pic>
        <p:nvPicPr>
          <p:cNvPr id="49" name="object 49"/>
          <p:cNvPicPr/>
          <p:nvPr/>
        </p:nvPicPr>
        <p:blipFill>
          <a:blip r:embed="rId2" cstate="print"/>
          <a:stretch>
            <a:fillRect/>
          </a:stretch>
        </p:blipFill>
        <p:spPr>
          <a:xfrm>
            <a:off x="2113526" y="1952098"/>
            <a:ext cx="256103" cy="256103"/>
          </a:xfrm>
          <a:prstGeom prst="rect">
            <a:avLst/>
          </a:prstGeom>
        </p:spPr>
      </p:pic>
      <p:pic>
        <p:nvPicPr>
          <p:cNvPr id="50" name="object 50"/>
          <p:cNvPicPr/>
          <p:nvPr/>
        </p:nvPicPr>
        <p:blipFill>
          <a:blip r:embed="rId3" cstate="print"/>
          <a:stretch>
            <a:fillRect/>
          </a:stretch>
        </p:blipFill>
        <p:spPr>
          <a:xfrm>
            <a:off x="2113526" y="2776164"/>
            <a:ext cx="256103" cy="256103"/>
          </a:xfrm>
          <a:prstGeom prst="rect">
            <a:avLst/>
          </a:prstGeom>
        </p:spPr>
      </p:pic>
      <p:pic>
        <p:nvPicPr>
          <p:cNvPr id="51" name="object 51"/>
          <p:cNvPicPr/>
          <p:nvPr/>
        </p:nvPicPr>
        <p:blipFill>
          <a:blip r:embed="rId2" cstate="print"/>
          <a:stretch>
            <a:fillRect/>
          </a:stretch>
        </p:blipFill>
        <p:spPr>
          <a:xfrm>
            <a:off x="2113526" y="3325660"/>
            <a:ext cx="256103" cy="256103"/>
          </a:xfrm>
          <a:prstGeom prst="rect">
            <a:avLst/>
          </a:prstGeom>
        </p:spPr>
      </p:pic>
      <p:pic>
        <p:nvPicPr>
          <p:cNvPr id="52" name="object 52"/>
          <p:cNvPicPr/>
          <p:nvPr/>
        </p:nvPicPr>
        <p:blipFill>
          <a:blip r:embed="rId2" cstate="print"/>
          <a:stretch>
            <a:fillRect/>
          </a:stretch>
        </p:blipFill>
        <p:spPr>
          <a:xfrm>
            <a:off x="2113526" y="3875182"/>
            <a:ext cx="256103" cy="256103"/>
          </a:xfrm>
          <a:prstGeom prst="rect">
            <a:avLst/>
          </a:prstGeom>
        </p:spPr>
      </p:pic>
      <p:pic>
        <p:nvPicPr>
          <p:cNvPr id="53" name="object 53"/>
          <p:cNvPicPr/>
          <p:nvPr/>
        </p:nvPicPr>
        <p:blipFill>
          <a:blip r:embed="rId2" cstate="print"/>
          <a:stretch>
            <a:fillRect/>
          </a:stretch>
        </p:blipFill>
        <p:spPr>
          <a:xfrm>
            <a:off x="2113526" y="4424701"/>
            <a:ext cx="256103" cy="256103"/>
          </a:xfrm>
          <a:prstGeom prst="rect">
            <a:avLst/>
          </a:prstGeom>
        </p:spPr>
      </p:pic>
      <p:pic>
        <p:nvPicPr>
          <p:cNvPr id="54" name="object 54"/>
          <p:cNvPicPr/>
          <p:nvPr/>
        </p:nvPicPr>
        <p:blipFill>
          <a:blip r:embed="rId3" cstate="print"/>
          <a:stretch>
            <a:fillRect/>
          </a:stretch>
        </p:blipFill>
        <p:spPr>
          <a:xfrm>
            <a:off x="2113526" y="4974223"/>
            <a:ext cx="256103" cy="256103"/>
          </a:xfrm>
          <a:prstGeom prst="rect">
            <a:avLst/>
          </a:prstGeom>
        </p:spPr>
      </p:pic>
      <p:pic>
        <p:nvPicPr>
          <p:cNvPr id="55" name="object 55"/>
          <p:cNvPicPr/>
          <p:nvPr/>
        </p:nvPicPr>
        <p:blipFill>
          <a:blip r:embed="rId2" cstate="print"/>
          <a:stretch>
            <a:fillRect/>
          </a:stretch>
        </p:blipFill>
        <p:spPr>
          <a:xfrm>
            <a:off x="2113526" y="5523717"/>
            <a:ext cx="256103" cy="256103"/>
          </a:xfrm>
          <a:prstGeom prst="rect">
            <a:avLst/>
          </a:prstGeom>
        </p:spPr>
      </p:pic>
      <p:sp>
        <p:nvSpPr>
          <p:cNvPr id="56" name="object 56"/>
          <p:cNvSpPr txBox="1"/>
          <p:nvPr/>
        </p:nvSpPr>
        <p:spPr>
          <a:xfrm>
            <a:off x="1717047" y="591146"/>
            <a:ext cx="2762075" cy="5292006"/>
          </a:xfrm>
          <a:prstGeom prst="rect">
            <a:avLst/>
          </a:prstGeom>
        </p:spPr>
        <p:txBody>
          <a:bodyPr vert="horz" wrap="square" lIns="0" tIns="22650" rIns="0" bIns="0" rtlCol="0">
            <a:spAutoFit/>
          </a:bodyPr>
          <a:lstStyle/>
          <a:p>
            <a:pPr marL="25168">
              <a:spcBef>
                <a:spcPts val="178"/>
              </a:spcBef>
            </a:pPr>
            <a:r>
              <a:rPr sz="2180" b="1" spc="-20">
                <a:solidFill>
                  <a:srgbClr val="D41A2C"/>
                </a:solidFill>
                <a:latin typeface="Arial"/>
                <a:cs typeface="Arial"/>
              </a:rPr>
              <a:t>Today</a:t>
            </a:r>
            <a:endParaRPr sz="2180">
              <a:latin typeface="Arial"/>
              <a:cs typeface="Arial"/>
            </a:endParaRPr>
          </a:p>
          <a:p>
            <a:pPr>
              <a:spcBef>
                <a:spcPts val="941"/>
              </a:spcBef>
            </a:pPr>
            <a:endParaRPr sz="2180">
              <a:latin typeface="Arial"/>
              <a:cs typeface="Arial"/>
            </a:endParaRPr>
          </a:p>
          <a:p>
            <a:pPr marL="765095" indent="-296978">
              <a:buClr>
                <a:srgbClr val="FFFFFF"/>
              </a:buClr>
              <a:buSzPct val="88888"/>
              <a:buAutoNum type="arabicPlain"/>
              <a:tabLst>
                <a:tab pos="765095" algn="l"/>
              </a:tabLst>
            </a:pPr>
            <a:r>
              <a:rPr sz="1784" b="1" spc="-20">
                <a:latin typeface="Arial"/>
                <a:cs typeface="Arial"/>
                <a:hlinkClick r:id="rId4" action="ppaction://hlinksldjump"/>
              </a:rPr>
              <a:t>Today</a:t>
            </a:r>
            <a:endParaRPr sz="1784">
              <a:latin typeface="Arial"/>
              <a:cs typeface="Arial"/>
            </a:endParaRPr>
          </a:p>
          <a:p>
            <a:pPr>
              <a:spcBef>
                <a:spcPts val="129"/>
              </a:spcBef>
              <a:buClr>
                <a:srgbClr val="FFFFFF"/>
              </a:buClr>
              <a:buFont typeface="Arial"/>
              <a:buAutoNum type="arabicPlain"/>
            </a:pPr>
            <a:endParaRPr sz="1784">
              <a:latin typeface="Arial"/>
              <a:cs typeface="Arial"/>
            </a:endParaRPr>
          </a:p>
          <a:p>
            <a:pPr marL="765095" indent="-296978">
              <a:spcBef>
                <a:spcPts val="10"/>
              </a:spcBef>
              <a:buClr>
                <a:srgbClr val="FFFFFF"/>
              </a:buClr>
              <a:buSzPct val="88888"/>
              <a:buAutoNum type="arabicPlain"/>
              <a:tabLst>
                <a:tab pos="765095" algn="l"/>
              </a:tabLst>
            </a:pPr>
            <a:r>
              <a:rPr lang="en-US" sz="1784" b="1" spc="-20">
                <a:latin typeface="Arial"/>
                <a:cs typeface="Arial"/>
                <a:hlinkClick r:id="rId5" action="ppaction://hlinksldjump"/>
              </a:rPr>
              <a:t>Previously</a:t>
            </a:r>
            <a:endParaRPr sz="1784">
              <a:latin typeface="Arial"/>
              <a:cs typeface="Arial"/>
            </a:endParaRPr>
          </a:p>
          <a:p>
            <a:pPr marL="975244">
              <a:spcBef>
                <a:spcPts val="20"/>
              </a:spcBef>
            </a:pPr>
            <a:r>
              <a:rPr lang="en-US" sz="1784">
                <a:latin typeface="Arial"/>
                <a:cs typeface="Arial"/>
                <a:hlinkClick r:id="rId6" action="ppaction://hlinksldjump"/>
              </a:rPr>
              <a:t>Law</a:t>
            </a:r>
            <a:r>
              <a:rPr lang="en-US" sz="1784" spc="-59">
                <a:latin typeface="Arial"/>
                <a:cs typeface="Arial"/>
                <a:hlinkClick r:id="rId6" action="ppaction://hlinksldjump"/>
              </a:rPr>
              <a:t> </a:t>
            </a:r>
            <a:r>
              <a:rPr lang="en-US" sz="1784">
                <a:latin typeface="Arial"/>
                <a:cs typeface="Arial"/>
                <a:hlinkClick r:id="rId6" action="ppaction://hlinksldjump"/>
              </a:rPr>
              <a:t>of</a:t>
            </a:r>
            <a:r>
              <a:rPr lang="en-US" sz="1784" spc="-50">
                <a:latin typeface="Arial"/>
                <a:cs typeface="Arial"/>
                <a:hlinkClick r:id="rId6" action="ppaction://hlinksldjump"/>
              </a:rPr>
              <a:t> </a:t>
            </a:r>
            <a:r>
              <a:rPr lang="en-US" sz="1784">
                <a:latin typeface="Arial"/>
                <a:cs typeface="Arial"/>
                <a:hlinkClick r:id="rId6" action="ppaction://hlinksldjump"/>
              </a:rPr>
              <a:t>Large</a:t>
            </a:r>
            <a:r>
              <a:rPr lang="en-US" sz="1784" spc="-59">
                <a:latin typeface="Arial"/>
                <a:cs typeface="Arial"/>
                <a:hlinkClick r:id="rId6" action="ppaction://hlinksldjump"/>
              </a:rPr>
              <a:t> </a:t>
            </a:r>
            <a:r>
              <a:rPr lang="en-US" sz="1784" spc="-99">
                <a:latin typeface="Arial"/>
                <a:cs typeface="Arial"/>
                <a:hlinkClick r:id="rId6" action="ppaction://hlinksldjump"/>
              </a:rPr>
              <a:t>#</a:t>
            </a:r>
            <a:endParaRPr sz="1784">
              <a:latin typeface="Arial"/>
              <a:cs typeface="Arial"/>
            </a:endParaRPr>
          </a:p>
          <a:p>
            <a:pPr>
              <a:spcBef>
                <a:spcPts val="129"/>
              </a:spcBef>
            </a:pPr>
            <a:endParaRPr sz="1784">
              <a:latin typeface="Arial"/>
              <a:cs typeface="Arial"/>
            </a:endParaRPr>
          </a:p>
          <a:p>
            <a:pPr marL="765095" indent="-296978">
              <a:spcBef>
                <a:spcPts val="10"/>
              </a:spcBef>
              <a:buClr>
                <a:srgbClr val="FFFFFF"/>
              </a:buClr>
              <a:buSzPct val="88888"/>
              <a:buAutoNum type="arabicPlain" startAt="3"/>
              <a:tabLst>
                <a:tab pos="765095" algn="l"/>
              </a:tabLst>
            </a:pPr>
            <a:r>
              <a:rPr lang="en-US" sz="1784" b="1">
                <a:latin typeface="Arial"/>
                <a:cs typeface="Arial"/>
                <a:hlinkClick r:id="rId7" action="ppaction://hlinksldjump"/>
              </a:rPr>
              <a:t>Sampling</a:t>
            </a:r>
            <a:r>
              <a:rPr lang="en-US" sz="1784" b="1" spc="-99">
                <a:latin typeface="Arial"/>
                <a:cs typeface="Arial"/>
                <a:hlinkClick r:id="rId7" action="ppaction://hlinksldjump"/>
              </a:rPr>
              <a:t> </a:t>
            </a:r>
            <a:r>
              <a:rPr lang="en-US" sz="1784" b="1" spc="-20">
                <a:latin typeface="Arial"/>
                <a:cs typeface="Arial"/>
                <a:hlinkClick r:id="rId7" action="ppaction://hlinksldjump"/>
              </a:rPr>
              <a:t>(Intro)</a:t>
            </a:r>
            <a:endParaRPr sz="1784">
              <a:latin typeface="Arial"/>
              <a:cs typeface="Arial"/>
            </a:endParaRPr>
          </a:p>
          <a:p>
            <a:pPr>
              <a:spcBef>
                <a:spcPts val="129"/>
              </a:spcBef>
              <a:buClr>
                <a:srgbClr val="FFFFFF"/>
              </a:buClr>
              <a:buFont typeface="Arial"/>
              <a:buAutoNum type="arabicPlain" startAt="3"/>
            </a:pPr>
            <a:endParaRPr sz="1784">
              <a:latin typeface="Arial"/>
              <a:cs typeface="Arial"/>
            </a:endParaRPr>
          </a:p>
          <a:p>
            <a:pPr marL="765095" indent="-296978">
              <a:buClr>
                <a:srgbClr val="FFFFFF"/>
              </a:buClr>
              <a:buSzPct val="88888"/>
              <a:buAutoNum type="arabicPlain" startAt="3"/>
              <a:tabLst>
                <a:tab pos="765095" algn="l"/>
              </a:tabLst>
            </a:pPr>
            <a:r>
              <a:rPr lang="en-US" sz="1784" b="1" spc="-20">
                <a:latin typeface="Arial"/>
                <a:cs typeface="Arial"/>
                <a:hlinkClick r:id="rId7" action="ppaction://hlinksldjump"/>
              </a:rPr>
              <a:t>Inversion</a:t>
            </a:r>
            <a:endParaRPr sz="1784">
              <a:latin typeface="Arial"/>
              <a:cs typeface="Arial"/>
            </a:endParaRPr>
          </a:p>
          <a:p>
            <a:pPr>
              <a:spcBef>
                <a:spcPts val="139"/>
              </a:spcBef>
              <a:buClr>
                <a:srgbClr val="FFFFFF"/>
              </a:buClr>
              <a:buFont typeface="Arial"/>
              <a:buAutoNum type="arabicPlain" startAt="3"/>
            </a:pPr>
            <a:endParaRPr sz="1784">
              <a:latin typeface="Arial"/>
              <a:cs typeface="Arial"/>
            </a:endParaRPr>
          </a:p>
          <a:p>
            <a:pPr marL="765095" indent="-296978">
              <a:buClr>
                <a:srgbClr val="FFFFFF"/>
              </a:buClr>
              <a:buSzPct val="88888"/>
              <a:buAutoNum type="arabicPlain" startAt="3"/>
              <a:tabLst>
                <a:tab pos="765095" algn="l"/>
              </a:tabLst>
            </a:pPr>
            <a:r>
              <a:rPr lang="en-US" sz="1784" b="1" spc="-20">
                <a:latin typeface="Arial"/>
                <a:cs typeface="Arial"/>
                <a:hlinkClick r:id="rId8" action="ppaction://hlinksldjump"/>
              </a:rPr>
              <a:t>Rejection</a:t>
            </a:r>
            <a:endParaRPr sz="1784">
              <a:latin typeface="Arial"/>
              <a:cs typeface="Arial"/>
            </a:endParaRPr>
          </a:p>
          <a:p>
            <a:pPr>
              <a:spcBef>
                <a:spcPts val="129"/>
              </a:spcBef>
              <a:buClr>
                <a:srgbClr val="FFFFFF"/>
              </a:buClr>
              <a:buFont typeface="Arial"/>
              <a:buAutoNum type="arabicPlain" startAt="3"/>
            </a:pPr>
            <a:endParaRPr sz="1784">
              <a:latin typeface="Arial"/>
              <a:cs typeface="Arial"/>
            </a:endParaRPr>
          </a:p>
          <a:p>
            <a:pPr marL="765095" indent="-296978">
              <a:spcBef>
                <a:spcPts val="10"/>
              </a:spcBef>
              <a:buClr>
                <a:srgbClr val="FFFFFF"/>
              </a:buClr>
              <a:buSzPct val="88888"/>
              <a:buAutoNum type="arabicPlain" startAt="3"/>
              <a:tabLst>
                <a:tab pos="765095" algn="l"/>
              </a:tabLst>
            </a:pPr>
            <a:r>
              <a:rPr lang="en-US" sz="1784" b="1" spc="-20">
                <a:latin typeface="Arial"/>
                <a:cs typeface="Arial"/>
                <a:hlinkClick r:id="rId9" action="ppaction://hlinksldjump"/>
              </a:rPr>
              <a:t>Importance</a:t>
            </a:r>
            <a:endParaRPr sz="1784">
              <a:latin typeface="Arial"/>
              <a:cs typeface="Arial"/>
            </a:endParaRPr>
          </a:p>
          <a:p>
            <a:pPr>
              <a:spcBef>
                <a:spcPts val="129"/>
              </a:spcBef>
              <a:buClr>
                <a:srgbClr val="FFFFFF"/>
              </a:buClr>
              <a:buFont typeface="Arial"/>
              <a:buAutoNum type="arabicPlain" startAt="3"/>
            </a:pPr>
            <a:endParaRPr sz="1784">
              <a:latin typeface="Arial"/>
              <a:cs typeface="Arial"/>
            </a:endParaRPr>
          </a:p>
          <a:p>
            <a:pPr marL="765095" indent="-296978">
              <a:buClr>
                <a:srgbClr val="FFFFFF"/>
              </a:buClr>
              <a:buSzPct val="88888"/>
              <a:buAutoNum type="arabicPlain" startAt="3"/>
              <a:tabLst>
                <a:tab pos="765095" algn="l"/>
              </a:tabLst>
            </a:pPr>
            <a:r>
              <a:rPr lang="en-US" sz="1784" b="1" spc="-50">
                <a:latin typeface="Arial"/>
                <a:cs typeface="Arial"/>
                <a:hlinkClick r:id="" action="ppaction://noaction"/>
              </a:rPr>
              <a:t>KDE</a:t>
            </a:r>
            <a:endParaRPr sz="1784">
              <a:latin typeface="Arial"/>
              <a:cs typeface="Arial"/>
            </a:endParaRPr>
          </a:p>
          <a:p>
            <a:pPr>
              <a:spcBef>
                <a:spcPts val="139"/>
              </a:spcBef>
              <a:buClr>
                <a:srgbClr val="FFFFFF"/>
              </a:buClr>
              <a:buFont typeface="Arial"/>
              <a:buAutoNum type="arabicPlain" startAt="3"/>
            </a:pPr>
            <a:endParaRPr sz="1784">
              <a:latin typeface="Arial"/>
              <a:cs typeface="Arial"/>
            </a:endParaRPr>
          </a:p>
          <a:p>
            <a:pPr marL="765095" indent="-296978">
              <a:buClr>
                <a:srgbClr val="FFFFFF"/>
              </a:buClr>
              <a:buSzPct val="88888"/>
              <a:buAutoNum type="arabicPlain" startAt="3"/>
              <a:tabLst>
                <a:tab pos="765095" algn="l"/>
              </a:tabLst>
            </a:pPr>
            <a:r>
              <a:rPr lang="en-US" sz="1784" b="1" spc="-20">
                <a:latin typeface="Arial"/>
                <a:cs typeface="Arial"/>
                <a:hlinkClick r:id="" action="ppaction://noaction"/>
              </a:rPr>
              <a:t>Summary/Practice</a:t>
            </a:r>
            <a:endParaRPr sz="1784">
              <a:latin typeface="Arial"/>
              <a:cs typeface="Arial"/>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1ACEC9B9-F777-3148-99BD-DDA920E3690A}"/>
              </a:ext>
            </a:extLst>
          </p:cNvPr>
          <p:cNvPicPr>
            <a:picLocks noChangeAspect="1"/>
          </p:cNvPicPr>
          <p:nvPr/>
        </p:nvPicPr>
        <p:blipFill>
          <a:blip r:embed="rId2"/>
          <a:stretch>
            <a:fillRect/>
          </a:stretch>
        </p:blipFill>
        <p:spPr>
          <a:xfrm>
            <a:off x="1005215" y="200126"/>
            <a:ext cx="9884458" cy="6657874"/>
          </a:xfrm>
          <a:prstGeom prst="rect">
            <a:avLst/>
          </a:prstGeom>
        </p:spPr>
      </p:pic>
      <mc:AlternateContent xmlns:mc="http://schemas.openxmlformats.org/markup-compatibility/2006" xmlns:p14="http://schemas.microsoft.com/office/powerpoint/2010/main">
        <mc:Choice Requires="p14">
          <p:contentPart p14:bwMode="auto" r:id="rId3">
            <p14:nvContentPartPr>
              <p14:cNvPr id="81" name="Ink 80">
                <a:extLst>
                  <a:ext uri="{FF2B5EF4-FFF2-40B4-BE49-F238E27FC236}">
                    <a16:creationId xmlns:a16="http://schemas.microsoft.com/office/drawing/2014/main" id="{96334040-6E16-1BF2-D5F5-7E45783840DE}"/>
                  </a:ext>
                </a:extLst>
              </p14:cNvPr>
              <p14:cNvContentPartPr/>
              <p14:nvPr/>
            </p14:nvContentPartPr>
            <p14:xfrm>
              <a:off x="474981" y="4854275"/>
              <a:ext cx="31680" cy="304200"/>
            </p14:xfrm>
          </p:contentPart>
        </mc:Choice>
        <mc:Fallback xmlns="">
          <p:pic>
            <p:nvPicPr>
              <p:cNvPr id="81" name="Ink 80">
                <a:extLst>
                  <a:ext uri="{FF2B5EF4-FFF2-40B4-BE49-F238E27FC236}">
                    <a16:creationId xmlns:a16="http://schemas.microsoft.com/office/drawing/2014/main" id="{96334040-6E16-1BF2-D5F5-7E45783840DE}"/>
                  </a:ext>
                </a:extLst>
              </p:cNvPr>
              <p:cNvPicPr/>
              <p:nvPr/>
            </p:nvPicPr>
            <p:blipFill>
              <a:blip r:embed="rId4"/>
              <a:stretch>
                <a:fillRect/>
              </a:stretch>
            </p:blipFill>
            <p:spPr>
              <a:xfrm>
                <a:off x="459501" y="4838795"/>
                <a:ext cx="622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2" name="Ink 81">
                <a:extLst>
                  <a:ext uri="{FF2B5EF4-FFF2-40B4-BE49-F238E27FC236}">
                    <a16:creationId xmlns:a16="http://schemas.microsoft.com/office/drawing/2014/main" id="{7988C609-5430-640A-B04E-6032590FD5DD}"/>
                  </a:ext>
                </a:extLst>
              </p14:cNvPr>
              <p14:cNvContentPartPr/>
              <p14:nvPr/>
            </p14:nvContentPartPr>
            <p14:xfrm>
              <a:off x="584781" y="4978115"/>
              <a:ext cx="118080" cy="8280"/>
            </p14:xfrm>
          </p:contentPart>
        </mc:Choice>
        <mc:Fallback xmlns="">
          <p:pic>
            <p:nvPicPr>
              <p:cNvPr id="82" name="Ink 81">
                <a:extLst>
                  <a:ext uri="{FF2B5EF4-FFF2-40B4-BE49-F238E27FC236}">
                    <a16:creationId xmlns:a16="http://schemas.microsoft.com/office/drawing/2014/main" id="{7988C609-5430-640A-B04E-6032590FD5DD}"/>
                  </a:ext>
                </a:extLst>
              </p:cNvPr>
              <p:cNvPicPr/>
              <p:nvPr/>
            </p:nvPicPr>
            <p:blipFill>
              <a:blip r:embed="rId6"/>
              <a:stretch>
                <a:fillRect/>
              </a:stretch>
            </p:blipFill>
            <p:spPr>
              <a:xfrm>
                <a:off x="569301" y="4962635"/>
                <a:ext cx="148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3" name="Ink 82">
                <a:extLst>
                  <a:ext uri="{FF2B5EF4-FFF2-40B4-BE49-F238E27FC236}">
                    <a16:creationId xmlns:a16="http://schemas.microsoft.com/office/drawing/2014/main" id="{C8C94F84-0C9D-88DC-40F1-2FFEC91BC4A0}"/>
                  </a:ext>
                </a:extLst>
              </p14:cNvPr>
              <p14:cNvContentPartPr/>
              <p14:nvPr/>
            </p14:nvContentPartPr>
            <p14:xfrm>
              <a:off x="780621" y="4907555"/>
              <a:ext cx="204120" cy="185760"/>
            </p14:xfrm>
          </p:contentPart>
        </mc:Choice>
        <mc:Fallback xmlns="">
          <p:pic>
            <p:nvPicPr>
              <p:cNvPr id="83" name="Ink 82">
                <a:extLst>
                  <a:ext uri="{FF2B5EF4-FFF2-40B4-BE49-F238E27FC236}">
                    <a16:creationId xmlns:a16="http://schemas.microsoft.com/office/drawing/2014/main" id="{C8C94F84-0C9D-88DC-40F1-2FFEC91BC4A0}"/>
                  </a:ext>
                </a:extLst>
              </p:cNvPr>
              <p:cNvPicPr/>
              <p:nvPr/>
            </p:nvPicPr>
            <p:blipFill>
              <a:blip r:embed="rId8"/>
              <a:stretch>
                <a:fillRect/>
              </a:stretch>
            </p:blipFill>
            <p:spPr>
              <a:xfrm>
                <a:off x="765141" y="4892105"/>
                <a:ext cx="234720" cy="21630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5" name="Ink 94">
                <a:extLst>
                  <a:ext uri="{FF2B5EF4-FFF2-40B4-BE49-F238E27FC236}">
                    <a16:creationId xmlns:a16="http://schemas.microsoft.com/office/drawing/2014/main" id="{1E7DC4E3-F2C6-268C-C642-2DE4298371EC}"/>
                  </a:ext>
                </a:extLst>
              </p14:cNvPr>
              <p14:cNvContentPartPr/>
              <p14:nvPr/>
            </p14:nvContentPartPr>
            <p14:xfrm>
              <a:off x="1925061" y="4829075"/>
              <a:ext cx="126000" cy="431640"/>
            </p14:xfrm>
          </p:contentPart>
        </mc:Choice>
        <mc:Fallback xmlns="">
          <p:pic>
            <p:nvPicPr>
              <p:cNvPr id="95" name="Ink 94">
                <a:extLst>
                  <a:ext uri="{FF2B5EF4-FFF2-40B4-BE49-F238E27FC236}">
                    <a16:creationId xmlns:a16="http://schemas.microsoft.com/office/drawing/2014/main" id="{1E7DC4E3-F2C6-268C-C642-2DE4298371EC}"/>
                  </a:ext>
                </a:extLst>
              </p:cNvPr>
              <p:cNvPicPr/>
              <p:nvPr/>
            </p:nvPicPr>
            <p:blipFill>
              <a:blip r:embed="rId10"/>
              <a:stretch>
                <a:fillRect/>
              </a:stretch>
            </p:blipFill>
            <p:spPr>
              <a:xfrm>
                <a:off x="1909537" y="4813582"/>
                <a:ext cx="156688" cy="46226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6" name="Ink 95">
                <a:extLst>
                  <a:ext uri="{FF2B5EF4-FFF2-40B4-BE49-F238E27FC236}">
                    <a16:creationId xmlns:a16="http://schemas.microsoft.com/office/drawing/2014/main" id="{833C0538-750D-B41C-F2CF-B2410D60F49A}"/>
                  </a:ext>
                </a:extLst>
              </p14:cNvPr>
              <p14:cNvContentPartPr/>
              <p14:nvPr/>
            </p14:nvContentPartPr>
            <p14:xfrm>
              <a:off x="1384341" y="4962275"/>
              <a:ext cx="235440" cy="118080"/>
            </p14:xfrm>
          </p:contentPart>
        </mc:Choice>
        <mc:Fallback xmlns="">
          <p:pic>
            <p:nvPicPr>
              <p:cNvPr id="96" name="Ink 95">
                <a:extLst>
                  <a:ext uri="{FF2B5EF4-FFF2-40B4-BE49-F238E27FC236}">
                    <a16:creationId xmlns:a16="http://schemas.microsoft.com/office/drawing/2014/main" id="{833C0538-750D-B41C-F2CF-B2410D60F49A}"/>
                  </a:ext>
                </a:extLst>
              </p:cNvPr>
              <p:cNvPicPr/>
              <p:nvPr/>
            </p:nvPicPr>
            <p:blipFill>
              <a:blip r:embed="rId12"/>
              <a:stretch>
                <a:fillRect/>
              </a:stretch>
            </p:blipFill>
            <p:spPr>
              <a:xfrm>
                <a:off x="1368885" y="4946748"/>
                <a:ext cx="265993" cy="14877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7" name="Ink 96">
                <a:extLst>
                  <a:ext uri="{FF2B5EF4-FFF2-40B4-BE49-F238E27FC236}">
                    <a16:creationId xmlns:a16="http://schemas.microsoft.com/office/drawing/2014/main" id="{CF732501-BF20-7873-126F-4186C64FA0B3}"/>
                  </a:ext>
                </a:extLst>
              </p14:cNvPr>
              <p14:cNvContentPartPr/>
              <p14:nvPr/>
            </p14:nvContentPartPr>
            <p14:xfrm>
              <a:off x="891141" y="4542515"/>
              <a:ext cx="501480" cy="271440"/>
            </p14:xfrm>
          </p:contentPart>
        </mc:Choice>
        <mc:Fallback xmlns="">
          <p:pic>
            <p:nvPicPr>
              <p:cNvPr id="97" name="Ink 96">
                <a:extLst>
                  <a:ext uri="{FF2B5EF4-FFF2-40B4-BE49-F238E27FC236}">
                    <a16:creationId xmlns:a16="http://schemas.microsoft.com/office/drawing/2014/main" id="{CF732501-BF20-7873-126F-4186C64FA0B3}"/>
                  </a:ext>
                </a:extLst>
              </p:cNvPr>
              <p:cNvPicPr/>
              <p:nvPr/>
            </p:nvPicPr>
            <p:blipFill>
              <a:blip r:embed="rId14"/>
              <a:stretch>
                <a:fillRect/>
              </a:stretch>
            </p:blipFill>
            <p:spPr>
              <a:xfrm>
                <a:off x="875650" y="4527014"/>
                <a:ext cx="532102" cy="30208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5" name="Ink 104">
                <a:extLst>
                  <a:ext uri="{FF2B5EF4-FFF2-40B4-BE49-F238E27FC236}">
                    <a16:creationId xmlns:a16="http://schemas.microsoft.com/office/drawing/2014/main" id="{E6E1C917-C109-818F-540F-E27F98EFBEDE}"/>
                  </a:ext>
                </a:extLst>
              </p14:cNvPr>
              <p14:cNvContentPartPr/>
              <p14:nvPr/>
            </p14:nvContentPartPr>
            <p14:xfrm>
              <a:off x="624021" y="5374475"/>
              <a:ext cx="933120" cy="529200"/>
            </p14:xfrm>
          </p:contentPart>
        </mc:Choice>
        <mc:Fallback xmlns="">
          <p:pic>
            <p:nvPicPr>
              <p:cNvPr id="105" name="Ink 104">
                <a:extLst>
                  <a:ext uri="{FF2B5EF4-FFF2-40B4-BE49-F238E27FC236}">
                    <a16:creationId xmlns:a16="http://schemas.microsoft.com/office/drawing/2014/main" id="{E6E1C917-C109-818F-540F-E27F98EFBEDE}"/>
                  </a:ext>
                </a:extLst>
              </p:cNvPr>
              <p:cNvPicPr/>
              <p:nvPr/>
            </p:nvPicPr>
            <p:blipFill>
              <a:blip r:embed="rId16"/>
              <a:stretch>
                <a:fillRect/>
              </a:stretch>
            </p:blipFill>
            <p:spPr>
              <a:xfrm>
                <a:off x="608541" y="5358995"/>
                <a:ext cx="96372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4" name="Ink 123">
                <a:extLst>
                  <a:ext uri="{FF2B5EF4-FFF2-40B4-BE49-F238E27FC236}">
                    <a16:creationId xmlns:a16="http://schemas.microsoft.com/office/drawing/2014/main" id="{64E8D273-2BA3-E52F-B412-6A77B52E772A}"/>
                  </a:ext>
                </a:extLst>
              </p14:cNvPr>
              <p14:cNvContentPartPr/>
              <p14:nvPr/>
            </p14:nvContentPartPr>
            <p14:xfrm>
              <a:off x="1870341" y="5558075"/>
              <a:ext cx="1474200" cy="1072800"/>
            </p14:xfrm>
          </p:contentPart>
        </mc:Choice>
        <mc:Fallback xmlns="">
          <p:pic>
            <p:nvPicPr>
              <p:cNvPr id="124" name="Ink 123">
                <a:extLst>
                  <a:ext uri="{FF2B5EF4-FFF2-40B4-BE49-F238E27FC236}">
                    <a16:creationId xmlns:a16="http://schemas.microsoft.com/office/drawing/2014/main" id="{64E8D273-2BA3-E52F-B412-6A77B52E772A}"/>
                  </a:ext>
                </a:extLst>
              </p:cNvPr>
              <p:cNvPicPr/>
              <p:nvPr/>
            </p:nvPicPr>
            <p:blipFill>
              <a:blip r:embed="rId18"/>
              <a:stretch>
                <a:fillRect/>
              </a:stretch>
            </p:blipFill>
            <p:spPr>
              <a:xfrm>
                <a:off x="1854861" y="5542590"/>
                <a:ext cx="1504800" cy="110341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5" name="Ink 124">
                <a:extLst>
                  <a:ext uri="{FF2B5EF4-FFF2-40B4-BE49-F238E27FC236}">
                    <a16:creationId xmlns:a16="http://schemas.microsoft.com/office/drawing/2014/main" id="{A3F206D7-57D0-BE16-EE6F-CA20CF575054}"/>
                  </a:ext>
                </a:extLst>
              </p14:cNvPr>
              <p14:cNvContentPartPr/>
              <p14:nvPr/>
            </p14:nvContentPartPr>
            <p14:xfrm>
              <a:off x="764781" y="6170435"/>
              <a:ext cx="839520" cy="344520"/>
            </p14:xfrm>
          </p:contentPart>
        </mc:Choice>
        <mc:Fallback xmlns="">
          <p:pic>
            <p:nvPicPr>
              <p:cNvPr id="125" name="Ink 124">
                <a:extLst>
                  <a:ext uri="{FF2B5EF4-FFF2-40B4-BE49-F238E27FC236}">
                    <a16:creationId xmlns:a16="http://schemas.microsoft.com/office/drawing/2014/main" id="{A3F206D7-57D0-BE16-EE6F-CA20CF575054}"/>
                  </a:ext>
                </a:extLst>
              </p:cNvPr>
              <p:cNvPicPr/>
              <p:nvPr/>
            </p:nvPicPr>
            <p:blipFill>
              <a:blip r:embed="rId20"/>
              <a:stretch>
                <a:fillRect/>
              </a:stretch>
            </p:blipFill>
            <p:spPr>
              <a:xfrm>
                <a:off x="749294" y="6154955"/>
                <a:ext cx="870133"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6" name="Ink 125">
                <a:extLst>
                  <a:ext uri="{FF2B5EF4-FFF2-40B4-BE49-F238E27FC236}">
                    <a16:creationId xmlns:a16="http://schemas.microsoft.com/office/drawing/2014/main" id="{DD3DE2C4-33E1-F8E6-703C-1B67415402B2}"/>
                  </a:ext>
                </a:extLst>
              </p14:cNvPr>
              <p14:cNvContentPartPr/>
              <p14:nvPr/>
            </p14:nvContentPartPr>
            <p14:xfrm>
              <a:off x="3352101" y="5879555"/>
              <a:ext cx="8280" cy="31680"/>
            </p14:xfrm>
          </p:contentPart>
        </mc:Choice>
        <mc:Fallback xmlns="">
          <p:pic>
            <p:nvPicPr>
              <p:cNvPr id="126" name="Ink 125">
                <a:extLst>
                  <a:ext uri="{FF2B5EF4-FFF2-40B4-BE49-F238E27FC236}">
                    <a16:creationId xmlns:a16="http://schemas.microsoft.com/office/drawing/2014/main" id="{DD3DE2C4-33E1-F8E6-703C-1B67415402B2}"/>
                  </a:ext>
                </a:extLst>
              </p:cNvPr>
              <p:cNvPicPr/>
              <p:nvPr/>
            </p:nvPicPr>
            <p:blipFill>
              <a:blip r:embed="rId22"/>
              <a:stretch>
                <a:fillRect/>
              </a:stretch>
            </p:blipFill>
            <p:spPr>
              <a:xfrm>
                <a:off x="3336621" y="5864075"/>
                <a:ext cx="38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7" name="Ink 126">
                <a:extLst>
                  <a:ext uri="{FF2B5EF4-FFF2-40B4-BE49-F238E27FC236}">
                    <a16:creationId xmlns:a16="http://schemas.microsoft.com/office/drawing/2014/main" id="{9DFD4D5C-12BA-4FCD-9FE2-5547BE8193E4}"/>
                  </a:ext>
                </a:extLst>
              </p14:cNvPr>
              <p14:cNvContentPartPr/>
              <p14:nvPr/>
            </p14:nvContentPartPr>
            <p14:xfrm>
              <a:off x="3477381" y="5699195"/>
              <a:ext cx="39600" cy="70920"/>
            </p14:xfrm>
          </p:contentPart>
        </mc:Choice>
        <mc:Fallback xmlns="">
          <p:pic>
            <p:nvPicPr>
              <p:cNvPr id="127" name="Ink 126">
                <a:extLst>
                  <a:ext uri="{FF2B5EF4-FFF2-40B4-BE49-F238E27FC236}">
                    <a16:creationId xmlns:a16="http://schemas.microsoft.com/office/drawing/2014/main" id="{9DFD4D5C-12BA-4FCD-9FE2-5547BE8193E4}"/>
                  </a:ext>
                </a:extLst>
              </p:cNvPr>
              <p:cNvPicPr/>
              <p:nvPr/>
            </p:nvPicPr>
            <p:blipFill>
              <a:blip r:embed="rId24"/>
              <a:stretch>
                <a:fillRect/>
              </a:stretch>
            </p:blipFill>
            <p:spPr>
              <a:xfrm>
                <a:off x="3461901" y="5683715"/>
                <a:ext cx="70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8" name="Ink 127">
                <a:extLst>
                  <a:ext uri="{FF2B5EF4-FFF2-40B4-BE49-F238E27FC236}">
                    <a16:creationId xmlns:a16="http://schemas.microsoft.com/office/drawing/2014/main" id="{B335B9D1-0F4C-CCE2-F07B-DA6747DB7C8B}"/>
                  </a:ext>
                </a:extLst>
              </p14:cNvPr>
              <p14:cNvContentPartPr/>
              <p14:nvPr/>
            </p14:nvContentPartPr>
            <p14:xfrm>
              <a:off x="3720381" y="5464115"/>
              <a:ext cx="31680" cy="78840"/>
            </p14:xfrm>
          </p:contentPart>
        </mc:Choice>
        <mc:Fallback xmlns="">
          <p:pic>
            <p:nvPicPr>
              <p:cNvPr id="128" name="Ink 127">
                <a:extLst>
                  <a:ext uri="{FF2B5EF4-FFF2-40B4-BE49-F238E27FC236}">
                    <a16:creationId xmlns:a16="http://schemas.microsoft.com/office/drawing/2014/main" id="{B335B9D1-0F4C-CCE2-F07B-DA6747DB7C8B}"/>
                  </a:ext>
                </a:extLst>
              </p:cNvPr>
              <p:cNvPicPr/>
              <p:nvPr/>
            </p:nvPicPr>
            <p:blipFill>
              <a:blip r:embed="rId26"/>
              <a:stretch>
                <a:fillRect/>
              </a:stretch>
            </p:blipFill>
            <p:spPr>
              <a:xfrm>
                <a:off x="3704901" y="5448635"/>
                <a:ext cx="62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9" name="Ink 128">
                <a:extLst>
                  <a:ext uri="{FF2B5EF4-FFF2-40B4-BE49-F238E27FC236}">
                    <a16:creationId xmlns:a16="http://schemas.microsoft.com/office/drawing/2014/main" id="{85B0991B-3D74-063B-3A0E-6C2868A7B10B}"/>
                  </a:ext>
                </a:extLst>
              </p14:cNvPr>
              <p14:cNvContentPartPr/>
              <p14:nvPr/>
            </p14:nvContentPartPr>
            <p14:xfrm>
              <a:off x="4104501" y="5150555"/>
              <a:ext cx="196200" cy="102240"/>
            </p14:xfrm>
          </p:contentPart>
        </mc:Choice>
        <mc:Fallback xmlns="">
          <p:pic>
            <p:nvPicPr>
              <p:cNvPr id="129" name="Ink 128">
                <a:extLst>
                  <a:ext uri="{FF2B5EF4-FFF2-40B4-BE49-F238E27FC236}">
                    <a16:creationId xmlns:a16="http://schemas.microsoft.com/office/drawing/2014/main" id="{85B0991B-3D74-063B-3A0E-6C2868A7B10B}"/>
                  </a:ext>
                </a:extLst>
              </p:cNvPr>
              <p:cNvPicPr/>
              <p:nvPr/>
            </p:nvPicPr>
            <p:blipFill>
              <a:blip r:embed="rId28"/>
              <a:stretch>
                <a:fillRect/>
              </a:stretch>
            </p:blipFill>
            <p:spPr>
              <a:xfrm>
                <a:off x="4089021" y="5135129"/>
                <a:ext cx="226800" cy="13273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0" name="Ink 129">
                <a:extLst>
                  <a:ext uri="{FF2B5EF4-FFF2-40B4-BE49-F238E27FC236}">
                    <a16:creationId xmlns:a16="http://schemas.microsoft.com/office/drawing/2014/main" id="{783E0CD1-CE4B-AD0E-25E3-CECC3EAB2DBA}"/>
                  </a:ext>
                </a:extLst>
              </p14:cNvPr>
              <p14:cNvContentPartPr/>
              <p14:nvPr/>
            </p14:nvContentPartPr>
            <p14:xfrm>
              <a:off x="4645581" y="4938875"/>
              <a:ext cx="157320" cy="39600"/>
            </p14:xfrm>
          </p:contentPart>
        </mc:Choice>
        <mc:Fallback xmlns="">
          <p:pic>
            <p:nvPicPr>
              <p:cNvPr id="130" name="Ink 129">
                <a:extLst>
                  <a:ext uri="{FF2B5EF4-FFF2-40B4-BE49-F238E27FC236}">
                    <a16:creationId xmlns:a16="http://schemas.microsoft.com/office/drawing/2014/main" id="{783E0CD1-CE4B-AD0E-25E3-CECC3EAB2DBA}"/>
                  </a:ext>
                </a:extLst>
              </p:cNvPr>
              <p:cNvPicPr/>
              <p:nvPr/>
            </p:nvPicPr>
            <p:blipFill>
              <a:blip r:embed="rId30"/>
              <a:stretch>
                <a:fillRect/>
              </a:stretch>
            </p:blipFill>
            <p:spPr>
              <a:xfrm>
                <a:off x="4630101" y="49233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1" name="Ink 130">
                <a:extLst>
                  <a:ext uri="{FF2B5EF4-FFF2-40B4-BE49-F238E27FC236}">
                    <a16:creationId xmlns:a16="http://schemas.microsoft.com/office/drawing/2014/main" id="{2E86D43E-1552-2285-372D-9436AA83BB99}"/>
                  </a:ext>
                </a:extLst>
              </p14:cNvPr>
              <p14:cNvContentPartPr/>
              <p14:nvPr/>
            </p14:nvContentPartPr>
            <p14:xfrm>
              <a:off x="5115741" y="4781915"/>
              <a:ext cx="133560" cy="55080"/>
            </p14:xfrm>
          </p:contentPart>
        </mc:Choice>
        <mc:Fallback xmlns="">
          <p:pic>
            <p:nvPicPr>
              <p:cNvPr id="131" name="Ink 130">
                <a:extLst>
                  <a:ext uri="{FF2B5EF4-FFF2-40B4-BE49-F238E27FC236}">
                    <a16:creationId xmlns:a16="http://schemas.microsoft.com/office/drawing/2014/main" id="{2E86D43E-1552-2285-372D-9436AA83BB99}"/>
                  </a:ext>
                </a:extLst>
              </p:cNvPr>
              <p:cNvPicPr/>
              <p:nvPr/>
            </p:nvPicPr>
            <p:blipFill>
              <a:blip r:embed="rId32"/>
              <a:stretch>
                <a:fillRect/>
              </a:stretch>
            </p:blipFill>
            <p:spPr>
              <a:xfrm>
                <a:off x="5100261" y="4766435"/>
                <a:ext cx="1641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2" name="Ink 131">
                <a:extLst>
                  <a:ext uri="{FF2B5EF4-FFF2-40B4-BE49-F238E27FC236}">
                    <a16:creationId xmlns:a16="http://schemas.microsoft.com/office/drawing/2014/main" id="{74D95B53-97DD-4A1D-21AF-BD16962344B4}"/>
                  </a:ext>
                </a:extLst>
              </p14:cNvPr>
              <p14:cNvContentPartPr/>
              <p14:nvPr/>
            </p14:nvContentPartPr>
            <p14:xfrm>
              <a:off x="5602101" y="4656635"/>
              <a:ext cx="188640" cy="31680"/>
            </p14:xfrm>
          </p:contentPart>
        </mc:Choice>
        <mc:Fallback xmlns="">
          <p:pic>
            <p:nvPicPr>
              <p:cNvPr id="132" name="Ink 131">
                <a:extLst>
                  <a:ext uri="{FF2B5EF4-FFF2-40B4-BE49-F238E27FC236}">
                    <a16:creationId xmlns:a16="http://schemas.microsoft.com/office/drawing/2014/main" id="{74D95B53-97DD-4A1D-21AF-BD16962344B4}"/>
                  </a:ext>
                </a:extLst>
              </p:cNvPr>
              <p:cNvPicPr/>
              <p:nvPr/>
            </p:nvPicPr>
            <p:blipFill>
              <a:blip r:embed="rId34"/>
              <a:stretch>
                <a:fillRect/>
              </a:stretch>
            </p:blipFill>
            <p:spPr>
              <a:xfrm>
                <a:off x="5586621" y="4641155"/>
                <a:ext cx="219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3" name="Ink 132">
                <a:extLst>
                  <a:ext uri="{FF2B5EF4-FFF2-40B4-BE49-F238E27FC236}">
                    <a16:creationId xmlns:a16="http://schemas.microsoft.com/office/drawing/2014/main" id="{33478A2A-9287-67D6-30A7-D669100F5048}"/>
                  </a:ext>
                </a:extLst>
              </p14:cNvPr>
              <p14:cNvContentPartPr/>
              <p14:nvPr/>
            </p14:nvContentPartPr>
            <p14:xfrm>
              <a:off x="6080181" y="4625315"/>
              <a:ext cx="219960" cy="360"/>
            </p14:xfrm>
          </p:contentPart>
        </mc:Choice>
        <mc:Fallback xmlns="">
          <p:pic>
            <p:nvPicPr>
              <p:cNvPr id="133" name="Ink 132">
                <a:extLst>
                  <a:ext uri="{FF2B5EF4-FFF2-40B4-BE49-F238E27FC236}">
                    <a16:creationId xmlns:a16="http://schemas.microsoft.com/office/drawing/2014/main" id="{33478A2A-9287-67D6-30A7-D669100F5048}"/>
                  </a:ext>
                </a:extLst>
              </p:cNvPr>
              <p:cNvPicPr/>
              <p:nvPr/>
            </p:nvPicPr>
            <p:blipFill>
              <a:blip r:embed="rId36"/>
              <a:stretch>
                <a:fillRect/>
              </a:stretch>
            </p:blipFill>
            <p:spPr>
              <a:xfrm>
                <a:off x="6064701" y="4609835"/>
                <a:ext cx="250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4" name="Ink 133">
                <a:extLst>
                  <a:ext uri="{FF2B5EF4-FFF2-40B4-BE49-F238E27FC236}">
                    <a16:creationId xmlns:a16="http://schemas.microsoft.com/office/drawing/2014/main" id="{A4AE9073-B6F1-E454-3601-3F10A7C2FB13}"/>
                  </a:ext>
                </a:extLst>
              </p14:cNvPr>
              <p14:cNvContentPartPr/>
              <p14:nvPr/>
            </p14:nvContentPartPr>
            <p14:xfrm>
              <a:off x="6605421" y="4609475"/>
              <a:ext cx="141480" cy="23760"/>
            </p14:xfrm>
          </p:contentPart>
        </mc:Choice>
        <mc:Fallback xmlns="">
          <p:pic>
            <p:nvPicPr>
              <p:cNvPr id="134" name="Ink 133">
                <a:extLst>
                  <a:ext uri="{FF2B5EF4-FFF2-40B4-BE49-F238E27FC236}">
                    <a16:creationId xmlns:a16="http://schemas.microsoft.com/office/drawing/2014/main" id="{A4AE9073-B6F1-E454-3601-3F10A7C2FB13}"/>
                  </a:ext>
                </a:extLst>
              </p:cNvPr>
              <p:cNvPicPr/>
              <p:nvPr/>
            </p:nvPicPr>
            <p:blipFill>
              <a:blip r:embed="rId38"/>
              <a:stretch>
                <a:fillRect/>
              </a:stretch>
            </p:blipFill>
            <p:spPr>
              <a:xfrm>
                <a:off x="6589941" y="459399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8" name="Ink 137">
                <a:extLst>
                  <a:ext uri="{FF2B5EF4-FFF2-40B4-BE49-F238E27FC236}">
                    <a16:creationId xmlns:a16="http://schemas.microsoft.com/office/drawing/2014/main" id="{94326A67-B435-F143-4C1B-DA38FF0774B1}"/>
                  </a:ext>
                </a:extLst>
              </p14:cNvPr>
              <p14:cNvContentPartPr/>
              <p14:nvPr/>
            </p14:nvContentPartPr>
            <p14:xfrm>
              <a:off x="7060101" y="4680035"/>
              <a:ext cx="556920" cy="196200"/>
            </p14:xfrm>
          </p:contentPart>
        </mc:Choice>
        <mc:Fallback xmlns="">
          <p:pic>
            <p:nvPicPr>
              <p:cNvPr id="138" name="Ink 137">
                <a:extLst>
                  <a:ext uri="{FF2B5EF4-FFF2-40B4-BE49-F238E27FC236}">
                    <a16:creationId xmlns:a16="http://schemas.microsoft.com/office/drawing/2014/main" id="{94326A67-B435-F143-4C1B-DA38FF0774B1}"/>
                  </a:ext>
                </a:extLst>
              </p:cNvPr>
              <p:cNvPicPr/>
              <p:nvPr/>
            </p:nvPicPr>
            <p:blipFill>
              <a:blip r:embed="rId40"/>
              <a:stretch>
                <a:fillRect/>
              </a:stretch>
            </p:blipFill>
            <p:spPr>
              <a:xfrm>
                <a:off x="7044631" y="4664555"/>
                <a:ext cx="5875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60" name="Ink 159">
                <a:extLst>
                  <a:ext uri="{FF2B5EF4-FFF2-40B4-BE49-F238E27FC236}">
                    <a16:creationId xmlns:a16="http://schemas.microsoft.com/office/drawing/2014/main" id="{EE0DAAB0-DCD4-F1C2-3340-74C4BE115FA5}"/>
                  </a:ext>
                </a:extLst>
              </p14:cNvPr>
              <p14:cNvContentPartPr/>
              <p14:nvPr/>
            </p14:nvContentPartPr>
            <p14:xfrm>
              <a:off x="8133981" y="4579235"/>
              <a:ext cx="2132640" cy="297360"/>
            </p14:xfrm>
          </p:contentPart>
        </mc:Choice>
        <mc:Fallback xmlns="">
          <p:pic>
            <p:nvPicPr>
              <p:cNvPr id="160" name="Ink 159">
                <a:extLst>
                  <a:ext uri="{FF2B5EF4-FFF2-40B4-BE49-F238E27FC236}">
                    <a16:creationId xmlns:a16="http://schemas.microsoft.com/office/drawing/2014/main" id="{EE0DAAB0-DCD4-F1C2-3340-74C4BE115FA5}"/>
                  </a:ext>
                </a:extLst>
              </p:cNvPr>
              <p:cNvPicPr/>
              <p:nvPr/>
            </p:nvPicPr>
            <p:blipFill>
              <a:blip r:embed="rId42"/>
              <a:stretch>
                <a:fillRect/>
              </a:stretch>
            </p:blipFill>
            <p:spPr>
              <a:xfrm>
                <a:off x="8118501" y="4563755"/>
                <a:ext cx="21632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9" name="Ink 168">
                <a:extLst>
                  <a:ext uri="{FF2B5EF4-FFF2-40B4-BE49-F238E27FC236}">
                    <a16:creationId xmlns:a16="http://schemas.microsoft.com/office/drawing/2014/main" id="{631DF211-DAE1-4FD1-C6E4-9059F3FE3043}"/>
                  </a:ext>
                </a:extLst>
              </p14:cNvPr>
              <p14:cNvContentPartPr/>
              <p14:nvPr/>
            </p14:nvContentPartPr>
            <p14:xfrm>
              <a:off x="9035781" y="4163795"/>
              <a:ext cx="1089720" cy="673560"/>
            </p14:xfrm>
          </p:contentPart>
        </mc:Choice>
        <mc:Fallback xmlns="">
          <p:pic>
            <p:nvPicPr>
              <p:cNvPr id="169" name="Ink 168">
                <a:extLst>
                  <a:ext uri="{FF2B5EF4-FFF2-40B4-BE49-F238E27FC236}">
                    <a16:creationId xmlns:a16="http://schemas.microsoft.com/office/drawing/2014/main" id="{631DF211-DAE1-4FD1-C6E4-9059F3FE3043}"/>
                  </a:ext>
                </a:extLst>
              </p:cNvPr>
              <p:cNvPicPr/>
              <p:nvPr/>
            </p:nvPicPr>
            <p:blipFill>
              <a:blip r:embed="rId44"/>
              <a:stretch>
                <a:fillRect/>
              </a:stretch>
            </p:blipFill>
            <p:spPr>
              <a:xfrm>
                <a:off x="9020306" y="4148315"/>
                <a:ext cx="112031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4" name="Ink 173">
                <a:extLst>
                  <a:ext uri="{FF2B5EF4-FFF2-40B4-BE49-F238E27FC236}">
                    <a16:creationId xmlns:a16="http://schemas.microsoft.com/office/drawing/2014/main" id="{9B211C27-9E05-7424-33B7-6144DB609BB8}"/>
                  </a:ext>
                </a:extLst>
              </p14:cNvPr>
              <p14:cNvContentPartPr/>
              <p14:nvPr/>
            </p14:nvContentPartPr>
            <p14:xfrm>
              <a:off x="10344741" y="4923035"/>
              <a:ext cx="141480" cy="360"/>
            </p14:xfrm>
          </p:contentPart>
        </mc:Choice>
        <mc:Fallback xmlns="">
          <p:pic>
            <p:nvPicPr>
              <p:cNvPr id="174" name="Ink 173">
                <a:extLst>
                  <a:ext uri="{FF2B5EF4-FFF2-40B4-BE49-F238E27FC236}">
                    <a16:creationId xmlns:a16="http://schemas.microsoft.com/office/drawing/2014/main" id="{9B211C27-9E05-7424-33B7-6144DB609BB8}"/>
                  </a:ext>
                </a:extLst>
              </p:cNvPr>
              <p:cNvPicPr/>
              <p:nvPr/>
            </p:nvPicPr>
            <p:blipFill>
              <a:blip r:embed="rId46"/>
              <a:stretch>
                <a:fillRect/>
              </a:stretch>
            </p:blipFill>
            <p:spPr>
              <a:xfrm>
                <a:off x="10329261" y="4907555"/>
                <a:ext cx="172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5" name="Ink 174">
                <a:extLst>
                  <a:ext uri="{FF2B5EF4-FFF2-40B4-BE49-F238E27FC236}">
                    <a16:creationId xmlns:a16="http://schemas.microsoft.com/office/drawing/2014/main" id="{78EB58AE-CAD1-2BCC-13AF-58D5418A083B}"/>
                  </a:ext>
                </a:extLst>
              </p14:cNvPr>
              <p14:cNvContentPartPr/>
              <p14:nvPr/>
            </p14:nvContentPartPr>
            <p14:xfrm>
              <a:off x="10317741" y="4648715"/>
              <a:ext cx="184320" cy="8280"/>
            </p14:xfrm>
          </p:contentPart>
        </mc:Choice>
        <mc:Fallback xmlns="">
          <p:pic>
            <p:nvPicPr>
              <p:cNvPr id="175" name="Ink 174">
                <a:extLst>
                  <a:ext uri="{FF2B5EF4-FFF2-40B4-BE49-F238E27FC236}">
                    <a16:creationId xmlns:a16="http://schemas.microsoft.com/office/drawing/2014/main" id="{78EB58AE-CAD1-2BCC-13AF-58D5418A083B}"/>
                  </a:ext>
                </a:extLst>
              </p:cNvPr>
              <p:cNvPicPr/>
              <p:nvPr/>
            </p:nvPicPr>
            <p:blipFill>
              <a:blip r:embed="rId48"/>
              <a:stretch>
                <a:fillRect/>
              </a:stretch>
            </p:blipFill>
            <p:spPr>
              <a:xfrm>
                <a:off x="10302231" y="4633235"/>
                <a:ext cx="2149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1" name="Ink 180">
                <a:extLst>
                  <a:ext uri="{FF2B5EF4-FFF2-40B4-BE49-F238E27FC236}">
                    <a16:creationId xmlns:a16="http://schemas.microsoft.com/office/drawing/2014/main" id="{DA2E8EF9-24A3-0B63-46BB-178476D389AA}"/>
                  </a:ext>
                </a:extLst>
              </p14:cNvPr>
              <p14:cNvContentPartPr/>
              <p14:nvPr/>
            </p14:nvContentPartPr>
            <p14:xfrm>
              <a:off x="9411981" y="4862195"/>
              <a:ext cx="426960" cy="382680"/>
            </p14:xfrm>
          </p:contentPart>
        </mc:Choice>
        <mc:Fallback xmlns="">
          <p:pic>
            <p:nvPicPr>
              <p:cNvPr id="181" name="Ink 180">
                <a:extLst>
                  <a:ext uri="{FF2B5EF4-FFF2-40B4-BE49-F238E27FC236}">
                    <a16:creationId xmlns:a16="http://schemas.microsoft.com/office/drawing/2014/main" id="{DA2E8EF9-24A3-0B63-46BB-178476D389AA}"/>
                  </a:ext>
                </a:extLst>
              </p:cNvPr>
              <p:cNvPicPr/>
              <p:nvPr/>
            </p:nvPicPr>
            <p:blipFill>
              <a:blip r:embed="rId50"/>
              <a:stretch>
                <a:fillRect/>
              </a:stretch>
            </p:blipFill>
            <p:spPr>
              <a:xfrm>
                <a:off x="9396514" y="4846715"/>
                <a:ext cx="457534"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98" name="Ink 197">
                <a:extLst>
                  <a:ext uri="{FF2B5EF4-FFF2-40B4-BE49-F238E27FC236}">
                    <a16:creationId xmlns:a16="http://schemas.microsoft.com/office/drawing/2014/main" id="{4AD37189-3316-5495-62AC-C465196D4E6B}"/>
                  </a:ext>
                </a:extLst>
              </p14:cNvPr>
              <p14:cNvContentPartPr/>
              <p14:nvPr/>
            </p14:nvContentPartPr>
            <p14:xfrm>
              <a:off x="10736781" y="4343075"/>
              <a:ext cx="1016280" cy="619560"/>
            </p14:xfrm>
          </p:contentPart>
        </mc:Choice>
        <mc:Fallback xmlns="">
          <p:pic>
            <p:nvPicPr>
              <p:cNvPr id="198" name="Ink 197">
                <a:extLst>
                  <a:ext uri="{FF2B5EF4-FFF2-40B4-BE49-F238E27FC236}">
                    <a16:creationId xmlns:a16="http://schemas.microsoft.com/office/drawing/2014/main" id="{4AD37189-3316-5495-62AC-C465196D4E6B}"/>
                  </a:ext>
                </a:extLst>
              </p:cNvPr>
              <p:cNvPicPr/>
              <p:nvPr/>
            </p:nvPicPr>
            <p:blipFill>
              <a:blip r:embed="rId52"/>
              <a:stretch>
                <a:fillRect/>
              </a:stretch>
            </p:blipFill>
            <p:spPr>
              <a:xfrm>
                <a:off x="10721296" y="4327604"/>
                <a:ext cx="1046891" cy="65014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1" name="Ink 20">
                <a:extLst>
                  <a:ext uri="{FF2B5EF4-FFF2-40B4-BE49-F238E27FC236}">
                    <a16:creationId xmlns:a16="http://schemas.microsoft.com/office/drawing/2014/main" id="{ACA0F52C-4747-66E0-8840-5BC8D2CFCC7D}"/>
                  </a:ext>
                </a:extLst>
              </p14:cNvPr>
              <p14:cNvContentPartPr/>
              <p14:nvPr/>
            </p14:nvContentPartPr>
            <p14:xfrm>
              <a:off x="4661242" y="3441369"/>
              <a:ext cx="1116360" cy="367200"/>
            </p14:xfrm>
          </p:contentPart>
        </mc:Choice>
        <mc:Fallback xmlns="">
          <p:pic>
            <p:nvPicPr>
              <p:cNvPr id="21" name="Ink 20">
                <a:extLst>
                  <a:ext uri="{FF2B5EF4-FFF2-40B4-BE49-F238E27FC236}">
                    <a16:creationId xmlns:a16="http://schemas.microsoft.com/office/drawing/2014/main" id="{ACA0F52C-4747-66E0-8840-5BC8D2CFCC7D}"/>
                  </a:ext>
                </a:extLst>
              </p:cNvPr>
              <p:cNvPicPr/>
              <p:nvPr/>
            </p:nvPicPr>
            <p:blipFill>
              <a:blip r:embed="rId54"/>
              <a:stretch>
                <a:fillRect/>
              </a:stretch>
            </p:blipFill>
            <p:spPr>
              <a:xfrm>
                <a:off x="4650439" y="3430558"/>
                <a:ext cx="1137607" cy="38846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2" name="Ink 21">
                <a:extLst>
                  <a:ext uri="{FF2B5EF4-FFF2-40B4-BE49-F238E27FC236}">
                    <a16:creationId xmlns:a16="http://schemas.microsoft.com/office/drawing/2014/main" id="{5A0110DF-22AA-F880-90F1-1619420F7C45}"/>
                  </a:ext>
                </a:extLst>
              </p14:cNvPr>
              <p14:cNvContentPartPr/>
              <p14:nvPr/>
            </p14:nvContentPartPr>
            <p14:xfrm>
              <a:off x="2518522" y="3361809"/>
              <a:ext cx="1848240" cy="493560"/>
            </p14:xfrm>
          </p:contentPart>
        </mc:Choice>
        <mc:Fallback xmlns="">
          <p:pic>
            <p:nvPicPr>
              <p:cNvPr id="22" name="Ink 21">
                <a:extLst>
                  <a:ext uri="{FF2B5EF4-FFF2-40B4-BE49-F238E27FC236}">
                    <a16:creationId xmlns:a16="http://schemas.microsoft.com/office/drawing/2014/main" id="{5A0110DF-22AA-F880-90F1-1619420F7C45}"/>
                  </a:ext>
                </a:extLst>
              </p:cNvPr>
              <p:cNvPicPr/>
              <p:nvPr/>
            </p:nvPicPr>
            <p:blipFill>
              <a:blip r:embed="rId56"/>
              <a:stretch>
                <a:fillRect/>
              </a:stretch>
            </p:blipFill>
            <p:spPr>
              <a:xfrm>
                <a:off x="2507724" y="3351009"/>
                <a:ext cx="1869476"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Ink 28">
                <a:extLst>
                  <a:ext uri="{FF2B5EF4-FFF2-40B4-BE49-F238E27FC236}">
                    <a16:creationId xmlns:a16="http://schemas.microsoft.com/office/drawing/2014/main" id="{6D43DD2D-82A7-C9AC-DD34-2CBC0B9A0154}"/>
                  </a:ext>
                </a:extLst>
              </p14:cNvPr>
              <p14:cNvContentPartPr/>
              <p14:nvPr/>
            </p14:nvContentPartPr>
            <p14:xfrm>
              <a:off x="6103762" y="3425529"/>
              <a:ext cx="526320" cy="429120"/>
            </p14:xfrm>
          </p:contentPart>
        </mc:Choice>
        <mc:Fallback xmlns="">
          <p:pic>
            <p:nvPicPr>
              <p:cNvPr id="29" name="Ink 28">
                <a:extLst>
                  <a:ext uri="{FF2B5EF4-FFF2-40B4-BE49-F238E27FC236}">
                    <a16:creationId xmlns:a16="http://schemas.microsoft.com/office/drawing/2014/main" id="{6D43DD2D-82A7-C9AC-DD34-2CBC0B9A0154}"/>
                  </a:ext>
                </a:extLst>
              </p:cNvPr>
              <p:cNvPicPr/>
              <p:nvPr/>
            </p:nvPicPr>
            <p:blipFill>
              <a:blip r:embed="rId58"/>
              <a:stretch>
                <a:fillRect/>
              </a:stretch>
            </p:blipFill>
            <p:spPr>
              <a:xfrm>
                <a:off x="6092962" y="3414720"/>
                <a:ext cx="547560" cy="450378"/>
              </a:xfrm>
              <a:prstGeom prst="rect">
                <a:avLst/>
              </a:prstGeom>
            </p:spPr>
          </p:pic>
        </mc:Fallback>
      </mc:AlternateContent>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E311A-1CBA-E721-08A7-C6175E37EBF5}"/>
              </a:ext>
            </a:extLst>
          </p:cNvPr>
          <p:cNvPicPr>
            <a:picLocks noChangeAspect="1"/>
          </p:cNvPicPr>
          <p:nvPr/>
        </p:nvPicPr>
        <p:blipFill>
          <a:blip r:embed="rId2"/>
          <a:stretch>
            <a:fillRect/>
          </a:stretch>
        </p:blipFill>
        <p:spPr>
          <a:xfrm>
            <a:off x="772729" y="329981"/>
            <a:ext cx="9649680" cy="5387646"/>
          </a:xfrm>
          <a:prstGeom prst="rect">
            <a:avLst/>
          </a:prstGeom>
        </p:spPr>
      </p:pic>
    </p:spTree>
    <p:extLst>
      <p:ext uri="{BB962C8B-B14F-4D97-AF65-F5344CB8AC3E}">
        <p14:creationId xmlns:p14="http://schemas.microsoft.com/office/powerpoint/2010/main" val="911460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F613A559-6294-B611-0578-2DB9DDD98328}"/>
              </a:ext>
            </a:extLst>
          </p:cNvPr>
          <p:cNvPicPr>
            <a:picLocks noChangeAspect="1"/>
          </p:cNvPicPr>
          <p:nvPr/>
        </p:nvPicPr>
        <p:blipFill>
          <a:blip r:embed="rId2"/>
          <a:stretch>
            <a:fillRect/>
          </a:stretch>
        </p:blipFill>
        <p:spPr>
          <a:xfrm>
            <a:off x="0" y="813852"/>
            <a:ext cx="11602372" cy="4977348"/>
          </a:xfrm>
          <a:prstGeom prst="rect">
            <a:avLst/>
          </a:prstGeom>
        </p:spPr>
      </p:pic>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863587-A28E-D564-DC4C-B32B48E164FF}"/>
              </a:ext>
            </a:extLst>
          </p:cNvPr>
          <p:cNvPicPr>
            <a:picLocks noChangeAspect="1"/>
          </p:cNvPicPr>
          <p:nvPr/>
        </p:nvPicPr>
        <p:blipFill>
          <a:blip r:embed="rId2"/>
          <a:stretch>
            <a:fillRect/>
          </a:stretch>
        </p:blipFill>
        <p:spPr>
          <a:xfrm>
            <a:off x="2209800" y="776514"/>
            <a:ext cx="7772400" cy="5304971"/>
          </a:xfrm>
          <a:prstGeom prst="rect">
            <a:avLst/>
          </a:prstGeom>
        </p:spPr>
      </p:pic>
    </p:spTree>
    <p:extLst>
      <p:ext uri="{BB962C8B-B14F-4D97-AF65-F5344CB8AC3E}">
        <p14:creationId xmlns:p14="http://schemas.microsoft.com/office/powerpoint/2010/main" val="3822103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Rejection Sampling Steps</a:t>
            </a:r>
          </a:p>
        </p:txBody>
      </p:sp>
      <p:sp>
        <p:nvSpPr>
          <p:cNvPr id="3" name="Content Placeholder 2"/>
          <p:cNvSpPr>
            <a:spLocks noGrp="1"/>
          </p:cNvSpPr>
          <p:nvPr>
            <p:ph idx="1"/>
          </p:nvPr>
        </p:nvSpPr>
        <p:spPr/>
        <p:txBody>
          <a:bodyPr>
            <a:normAutofit/>
          </a:bodyPr>
          <a:lstStyle/>
          <a:p>
            <a:pPr algn="l">
              <a:defRPr sz="2000"/>
            </a:pPr>
            <a:r>
              <a:rPr lang="en-US" dirty="0"/>
              <a:t>The goal is to g</a:t>
            </a:r>
            <a:r>
              <a:rPr dirty="0"/>
              <a:t>enerate samples from a difficult target distribution p(x) using an easier proposal q(x).</a:t>
            </a:r>
          </a:p>
          <a:p>
            <a:pPr marL="0" indent="0" algn="l">
              <a:buNone/>
              <a:defRPr sz="2000"/>
            </a:pPr>
            <a:r>
              <a:rPr lang="en-US" dirty="0">
                <a:highlight>
                  <a:srgbClr val="FFFF00"/>
                </a:highlight>
              </a:rPr>
              <a:t>Steps</a:t>
            </a:r>
            <a:endParaRPr dirty="0">
              <a:highlight>
                <a:srgbClr val="FFFF00"/>
              </a:highlight>
            </a:endParaRPr>
          </a:p>
          <a:p>
            <a:pPr marL="0" indent="0" algn="l">
              <a:buNone/>
              <a:defRPr sz="2000"/>
            </a:pPr>
            <a:r>
              <a:rPr dirty="0"/>
              <a:t>1. Choose a proposal distribution q(x) and a constant M ≥ maxₓ [p(x)/q(x)].</a:t>
            </a:r>
          </a:p>
          <a:p>
            <a:pPr marL="0" indent="0" algn="l">
              <a:buNone/>
              <a:defRPr sz="2000"/>
            </a:pPr>
            <a:r>
              <a:rPr dirty="0"/>
              <a:t>2. Sample a candidate x ∼ q(x).</a:t>
            </a:r>
          </a:p>
          <a:p>
            <a:pPr marL="0" indent="0" algn="l">
              <a:buNone/>
              <a:defRPr sz="2000"/>
            </a:pPr>
            <a:r>
              <a:rPr dirty="0"/>
              <a:t>3. Draw a uniform random number u ∼ U(0,1).</a:t>
            </a:r>
          </a:p>
          <a:p>
            <a:pPr marL="0" indent="0" algn="l">
              <a:buNone/>
              <a:defRPr sz="2000"/>
            </a:pPr>
            <a:r>
              <a:rPr dirty="0"/>
              <a:t>4. Accept x if  u ≤ p(x) / (M q(x)); otherwise, reject it.</a:t>
            </a:r>
          </a:p>
          <a:p>
            <a:pPr marL="0" indent="0" algn="l">
              <a:buNone/>
              <a:defRPr sz="2000"/>
            </a:pPr>
            <a:r>
              <a:rPr dirty="0"/>
              <a:t>5. Repeat until enough samples are accepted.</a:t>
            </a:r>
          </a:p>
          <a:p>
            <a:pPr algn="l">
              <a:defRPr sz="2000"/>
            </a:pPr>
            <a:endParaRPr dirty="0"/>
          </a:p>
          <a:p>
            <a:pPr marL="0" indent="0" algn="l">
              <a:buNone/>
              <a:defRPr sz="2000"/>
            </a:pPr>
            <a:r>
              <a:rPr dirty="0">
                <a:highlight>
                  <a:srgbClr val="FFFF00"/>
                </a:highlight>
              </a:rPr>
              <a:t> Intuition:</a:t>
            </a:r>
          </a:p>
          <a:p>
            <a:pPr algn="l">
              <a:defRPr sz="2000"/>
            </a:pPr>
            <a:r>
              <a:rPr dirty="0"/>
              <a:t>Draw points under </a:t>
            </a:r>
            <a:r>
              <a:rPr dirty="0" err="1"/>
              <a:t>Mq</a:t>
            </a:r>
            <a:r>
              <a:rPr dirty="0"/>
              <a:t>(x); keep those that fall below p(x). Accepted points follow p(x).</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40A4B-B866-E5E7-7E07-E9E18B12F69D}"/>
              </a:ext>
            </a:extLst>
          </p:cNvPr>
          <p:cNvSpPr txBox="1"/>
          <p:nvPr/>
        </p:nvSpPr>
        <p:spPr>
          <a:xfrm>
            <a:off x="677917" y="0"/>
            <a:ext cx="10836165" cy="5878532"/>
          </a:xfrm>
          <a:prstGeom prst="rect">
            <a:avLst/>
          </a:prstGeom>
          <a:noFill/>
        </p:spPr>
        <p:txBody>
          <a:bodyPr wrap="square" rtlCol="0">
            <a:spAutoFit/>
          </a:bodyPr>
          <a:lstStyle/>
          <a:p>
            <a:pPr algn="ctr"/>
            <a:r>
              <a:rPr lang="en-US" sz="2800" b="1" dirty="0"/>
              <a:t>Why it works?</a:t>
            </a:r>
          </a:p>
          <a:p>
            <a:endParaRPr lang="en-US" dirty="0"/>
          </a:p>
          <a:p>
            <a:r>
              <a:rPr lang="en-US" sz="2200" dirty="0"/>
              <a:t>Given a distribution p(x) that we wish to sample using the rejection method, the probability of accepting a point drawn from q(x) is the joint probability of choosing a point from q(x) and accepting it. That’s:</a:t>
            </a:r>
          </a:p>
          <a:p>
            <a:endParaRPr lang="en-US" sz="2200" dirty="0"/>
          </a:p>
          <a:p>
            <a:endParaRPr lang="en-US" sz="2200" dirty="0"/>
          </a:p>
          <a:p>
            <a:endParaRPr lang="en-US" sz="2200" dirty="0"/>
          </a:p>
          <a:p>
            <a:endParaRPr lang="en-US" sz="2200" dirty="0"/>
          </a:p>
          <a:p>
            <a:endParaRPr lang="en-US" sz="2200" dirty="0"/>
          </a:p>
          <a:p>
            <a:r>
              <a:rPr lang="en-US" sz="2200" dirty="0"/>
              <a:t>Now, that expression is simplified as:</a:t>
            </a:r>
          </a:p>
          <a:p>
            <a:endParaRPr lang="en-US" sz="2200" dirty="0"/>
          </a:p>
          <a:p>
            <a:endParaRPr lang="en-US" sz="2200" dirty="0"/>
          </a:p>
          <a:p>
            <a:endParaRPr lang="en-US" sz="2200" dirty="0"/>
          </a:p>
          <a:p>
            <a:endParaRPr lang="en-US" sz="2200" dirty="0"/>
          </a:p>
          <a:p>
            <a:endParaRPr lang="en-US" sz="2200" dirty="0"/>
          </a:p>
          <a:p>
            <a:r>
              <a:rPr lang="en-US" sz="2200" dirty="0"/>
              <a:t>So, except for the constant c, the probability of acceptance is the same as p(x) </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752EF37-82D2-F93F-D9F4-76F4FF001151}"/>
                  </a:ext>
                </a:extLst>
              </p14:cNvPr>
              <p14:cNvContentPartPr/>
              <p14:nvPr/>
            </p14:nvContentPartPr>
            <p14:xfrm>
              <a:off x="3728301" y="2194955"/>
              <a:ext cx="658800" cy="623160"/>
            </p14:xfrm>
          </p:contentPart>
        </mc:Choice>
        <mc:Fallback xmlns="">
          <p:pic>
            <p:nvPicPr>
              <p:cNvPr id="10" name="Ink 9">
                <a:extLst>
                  <a:ext uri="{FF2B5EF4-FFF2-40B4-BE49-F238E27FC236}">
                    <a16:creationId xmlns:a16="http://schemas.microsoft.com/office/drawing/2014/main" id="{A752EF37-82D2-F93F-D9F4-76F4FF001151}"/>
                  </a:ext>
                </a:extLst>
              </p:cNvPr>
              <p:cNvPicPr/>
              <p:nvPr/>
            </p:nvPicPr>
            <p:blipFill>
              <a:blip r:embed="rId3"/>
              <a:stretch>
                <a:fillRect/>
              </a:stretch>
            </p:blipFill>
            <p:spPr>
              <a:xfrm>
                <a:off x="3717507" y="2184155"/>
                <a:ext cx="680028"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0207969B-133C-4C98-E33D-63729D6FB897}"/>
                  </a:ext>
                </a:extLst>
              </p14:cNvPr>
              <p14:cNvContentPartPr/>
              <p14:nvPr/>
            </p14:nvContentPartPr>
            <p14:xfrm>
              <a:off x="4759701" y="1991195"/>
              <a:ext cx="1148400" cy="1254600"/>
            </p14:xfrm>
          </p:contentPart>
        </mc:Choice>
        <mc:Fallback xmlns="">
          <p:pic>
            <p:nvPicPr>
              <p:cNvPr id="26" name="Ink 25">
                <a:extLst>
                  <a:ext uri="{FF2B5EF4-FFF2-40B4-BE49-F238E27FC236}">
                    <a16:creationId xmlns:a16="http://schemas.microsoft.com/office/drawing/2014/main" id="{0207969B-133C-4C98-E33D-63729D6FB897}"/>
                  </a:ext>
                </a:extLst>
              </p:cNvPr>
              <p:cNvPicPr/>
              <p:nvPr/>
            </p:nvPicPr>
            <p:blipFill>
              <a:blip r:embed="rId5"/>
              <a:stretch>
                <a:fillRect/>
              </a:stretch>
            </p:blipFill>
            <p:spPr>
              <a:xfrm>
                <a:off x="4748901" y="1980395"/>
                <a:ext cx="1169640" cy="1275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C90530BB-2ED4-93F3-96E4-90CEACB619EC}"/>
                  </a:ext>
                </a:extLst>
              </p14:cNvPr>
              <p14:cNvContentPartPr/>
              <p14:nvPr/>
            </p14:nvContentPartPr>
            <p14:xfrm>
              <a:off x="1243221" y="2071475"/>
              <a:ext cx="2265840" cy="817200"/>
            </p14:xfrm>
          </p:contentPart>
        </mc:Choice>
        <mc:Fallback xmlns="">
          <p:pic>
            <p:nvPicPr>
              <p:cNvPr id="45" name="Ink 44">
                <a:extLst>
                  <a:ext uri="{FF2B5EF4-FFF2-40B4-BE49-F238E27FC236}">
                    <a16:creationId xmlns:a16="http://schemas.microsoft.com/office/drawing/2014/main" id="{C90530BB-2ED4-93F3-96E4-90CEACB619EC}"/>
                  </a:ext>
                </a:extLst>
              </p:cNvPr>
              <p:cNvPicPr/>
              <p:nvPr/>
            </p:nvPicPr>
            <p:blipFill>
              <a:blip r:embed="rId7"/>
              <a:stretch>
                <a:fillRect/>
              </a:stretch>
            </p:blipFill>
            <p:spPr>
              <a:xfrm>
                <a:off x="1232423" y="2060680"/>
                <a:ext cx="2287077" cy="83843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5" name="Ink 74">
                <a:extLst>
                  <a:ext uri="{FF2B5EF4-FFF2-40B4-BE49-F238E27FC236}">
                    <a16:creationId xmlns:a16="http://schemas.microsoft.com/office/drawing/2014/main" id="{98D4EA13-1CF3-CC16-A6D6-CA9E51C1B0C1}"/>
                  </a:ext>
                </a:extLst>
              </p14:cNvPr>
              <p14:cNvContentPartPr/>
              <p14:nvPr/>
            </p14:nvContentPartPr>
            <p14:xfrm>
              <a:off x="5797941" y="4333474"/>
              <a:ext cx="1176120" cy="948600"/>
            </p14:xfrm>
          </p:contentPart>
        </mc:Choice>
        <mc:Fallback xmlns="">
          <p:pic>
            <p:nvPicPr>
              <p:cNvPr id="75" name="Ink 74">
                <a:extLst>
                  <a:ext uri="{FF2B5EF4-FFF2-40B4-BE49-F238E27FC236}">
                    <a16:creationId xmlns:a16="http://schemas.microsoft.com/office/drawing/2014/main" id="{98D4EA13-1CF3-CC16-A6D6-CA9E51C1B0C1}"/>
                  </a:ext>
                </a:extLst>
              </p:cNvPr>
              <p:cNvPicPr/>
              <p:nvPr/>
            </p:nvPicPr>
            <p:blipFill>
              <a:blip r:embed="rId9"/>
              <a:stretch>
                <a:fillRect/>
              </a:stretch>
            </p:blipFill>
            <p:spPr>
              <a:xfrm>
                <a:off x="5787144" y="4322678"/>
                <a:ext cx="1197354" cy="96983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6" name="Ink 75">
                <a:extLst>
                  <a:ext uri="{FF2B5EF4-FFF2-40B4-BE49-F238E27FC236}">
                    <a16:creationId xmlns:a16="http://schemas.microsoft.com/office/drawing/2014/main" id="{3343F15E-3598-8322-415C-1B67ED8C2A29}"/>
                  </a:ext>
                </a:extLst>
              </p14:cNvPr>
              <p14:cNvContentPartPr/>
              <p14:nvPr/>
            </p14:nvContentPartPr>
            <p14:xfrm>
              <a:off x="2474061" y="4309714"/>
              <a:ext cx="2681640" cy="764280"/>
            </p14:xfrm>
          </p:contentPart>
        </mc:Choice>
        <mc:Fallback xmlns="">
          <p:pic>
            <p:nvPicPr>
              <p:cNvPr id="76" name="Ink 75">
                <a:extLst>
                  <a:ext uri="{FF2B5EF4-FFF2-40B4-BE49-F238E27FC236}">
                    <a16:creationId xmlns:a16="http://schemas.microsoft.com/office/drawing/2014/main" id="{3343F15E-3598-8322-415C-1B67ED8C2A29}"/>
                  </a:ext>
                </a:extLst>
              </p:cNvPr>
              <p:cNvPicPr/>
              <p:nvPr/>
            </p:nvPicPr>
            <p:blipFill>
              <a:blip r:embed="rId11"/>
              <a:stretch>
                <a:fillRect/>
              </a:stretch>
            </p:blipFill>
            <p:spPr>
              <a:xfrm>
                <a:off x="2463261" y="4298914"/>
                <a:ext cx="2702880"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9" name="Ink 78">
                <a:extLst>
                  <a:ext uri="{FF2B5EF4-FFF2-40B4-BE49-F238E27FC236}">
                    <a16:creationId xmlns:a16="http://schemas.microsoft.com/office/drawing/2014/main" id="{E1D4C8F2-3620-0B7F-245A-1DF2E120E791}"/>
                  </a:ext>
                </a:extLst>
              </p14:cNvPr>
              <p14:cNvContentPartPr/>
              <p14:nvPr/>
            </p14:nvContentPartPr>
            <p14:xfrm>
              <a:off x="6377901" y="4223915"/>
              <a:ext cx="345600" cy="513360"/>
            </p14:xfrm>
          </p:contentPart>
        </mc:Choice>
        <mc:Fallback xmlns="">
          <p:pic>
            <p:nvPicPr>
              <p:cNvPr id="79" name="Ink 78">
                <a:extLst>
                  <a:ext uri="{FF2B5EF4-FFF2-40B4-BE49-F238E27FC236}">
                    <a16:creationId xmlns:a16="http://schemas.microsoft.com/office/drawing/2014/main" id="{E1D4C8F2-3620-0B7F-245A-1DF2E120E791}"/>
                  </a:ext>
                </a:extLst>
              </p:cNvPr>
              <p:cNvPicPr/>
              <p:nvPr/>
            </p:nvPicPr>
            <p:blipFill>
              <a:blip r:embed="rId13"/>
              <a:stretch>
                <a:fillRect/>
              </a:stretch>
            </p:blipFill>
            <p:spPr>
              <a:xfrm>
                <a:off x="6367090" y="4213115"/>
                <a:ext cx="366862" cy="534600"/>
              </a:xfrm>
              <a:prstGeom prst="rect">
                <a:avLst/>
              </a:prstGeom>
            </p:spPr>
          </p:pic>
        </mc:Fallback>
      </mc:AlternateContent>
    </p:spTree>
    <p:extLst>
      <p:ext uri="{BB962C8B-B14F-4D97-AF65-F5344CB8AC3E}">
        <p14:creationId xmlns:p14="http://schemas.microsoft.com/office/powerpoint/2010/main" val="3884211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0E983A-E915-283D-9EC9-E014FDD89B3E}"/>
              </a:ext>
            </a:extLst>
          </p:cNvPr>
          <p:cNvSpPr txBox="1"/>
          <p:nvPr/>
        </p:nvSpPr>
        <p:spPr>
          <a:xfrm>
            <a:off x="283780" y="203256"/>
            <a:ext cx="11067392" cy="4062651"/>
          </a:xfrm>
          <a:prstGeom prst="rect">
            <a:avLst/>
          </a:prstGeom>
          <a:noFill/>
        </p:spPr>
        <p:txBody>
          <a:bodyPr wrap="square" rtlCol="0">
            <a:spAutoFit/>
          </a:bodyPr>
          <a:lstStyle/>
          <a:p>
            <a:pPr algn="ctr"/>
            <a:r>
              <a:rPr lang="en-US" sz="3200" b="1" dirty="0"/>
              <a:t>How to choose c</a:t>
            </a:r>
          </a:p>
          <a:p>
            <a:endParaRPr lang="en-US" dirty="0"/>
          </a:p>
          <a:p>
            <a:endParaRPr lang="en-US" dirty="0"/>
          </a:p>
          <a:p>
            <a:endParaRPr lang="en-US" dirty="0"/>
          </a:p>
          <a:p>
            <a:r>
              <a:rPr lang="en-US" sz="2200" dirty="0"/>
              <a:t>• Analytical: c = </a:t>
            </a:r>
            <a:r>
              <a:rPr lang="en-US" sz="2200" dirty="0" err="1"/>
              <a:t>max_x</a:t>
            </a:r>
            <a:r>
              <a:rPr lang="en-US" sz="2200" dirty="0"/>
              <a:t> (p(x)/q(x))</a:t>
            </a:r>
          </a:p>
          <a:p>
            <a:endParaRPr lang="en-US" sz="2200" dirty="0"/>
          </a:p>
          <a:p>
            <a:r>
              <a:rPr lang="en-US" sz="2200" dirty="0"/>
              <a:t>• Empirical: estimate max(p/q) from samples, and multiply by 1.1 for safety</a:t>
            </a:r>
          </a:p>
          <a:p>
            <a:endParaRPr lang="en-US" sz="2200" dirty="0"/>
          </a:p>
          <a:p>
            <a:r>
              <a:rPr lang="en-US" sz="2200" dirty="0"/>
              <a:t>• Acceptance rate = 1/c, smaller c means higher efficiency</a:t>
            </a:r>
          </a:p>
          <a:p>
            <a:endParaRPr lang="en-US" sz="2200" dirty="0"/>
          </a:p>
          <a:p>
            <a:r>
              <a:rPr lang="en-US" sz="2200" dirty="0"/>
              <a:t>Example, determining c for the exponential function</a:t>
            </a:r>
          </a:p>
          <a:p>
            <a:endParaRPr lang="en-US" dirty="0"/>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57EDD38B-37E2-C3E2-5D73-3219501030AC}"/>
                  </a:ext>
                </a:extLst>
              </p14:cNvPr>
              <p14:cNvContentPartPr/>
              <p14:nvPr/>
            </p14:nvContentPartPr>
            <p14:xfrm>
              <a:off x="3161020" y="4323039"/>
              <a:ext cx="831240" cy="584280"/>
            </p14:xfrm>
          </p:contentPart>
        </mc:Choice>
        <mc:Fallback xmlns="">
          <p:pic>
            <p:nvPicPr>
              <p:cNvPr id="12" name="Ink 11">
                <a:extLst>
                  <a:ext uri="{FF2B5EF4-FFF2-40B4-BE49-F238E27FC236}">
                    <a16:creationId xmlns:a16="http://schemas.microsoft.com/office/drawing/2014/main" id="{57EDD38B-37E2-C3E2-5D73-3219501030AC}"/>
                  </a:ext>
                </a:extLst>
              </p:cNvPr>
              <p:cNvPicPr/>
              <p:nvPr/>
            </p:nvPicPr>
            <p:blipFill>
              <a:blip r:embed="rId3"/>
              <a:stretch>
                <a:fillRect/>
              </a:stretch>
            </p:blipFill>
            <p:spPr>
              <a:xfrm>
                <a:off x="3150225" y="4312232"/>
                <a:ext cx="852471" cy="60553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51EEFBF6-4C27-459A-0B55-7D7B6F910E7D}"/>
                  </a:ext>
                </a:extLst>
              </p14:cNvPr>
              <p14:cNvContentPartPr/>
              <p14:nvPr/>
            </p14:nvContentPartPr>
            <p14:xfrm>
              <a:off x="4282780" y="4268319"/>
              <a:ext cx="540360" cy="344160"/>
            </p14:xfrm>
          </p:contentPart>
        </mc:Choice>
        <mc:Fallback xmlns="">
          <p:pic>
            <p:nvPicPr>
              <p:cNvPr id="15" name="Ink 14">
                <a:extLst>
                  <a:ext uri="{FF2B5EF4-FFF2-40B4-BE49-F238E27FC236}">
                    <a16:creationId xmlns:a16="http://schemas.microsoft.com/office/drawing/2014/main" id="{51EEFBF6-4C27-459A-0B55-7D7B6F910E7D}"/>
                  </a:ext>
                </a:extLst>
              </p:cNvPr>
              <p:cNvPicPr/>
              <p:nvPr/>
            </p:nvPicPr>
            <p:blipFill>
              <a:blip r:embed="rId5"/>
              <a:stretch>
                <a:fillRect/>
              </a:stretch>
            </p:blipFill>
            <p:spPr>
              <a:xfrm>
                <a:off x="4271980" y="4257530"/>
                <a:ext cx="561600" cy="36537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C841E886-D32C-546E-E907-F7E01EAA643F}"/>
                  </a:ext>
                </a:extLst>
              </p14:cNvPr>
              <p14:cNvContentPartPr/>
              <p14:nvPr/>
            </p14:nvContentPartPr>
            <p14:xfrm>
              <a:off x="4791460" y="4111359"/>
              <a:ext cx="627480" cy="274680"/>
            </p14:xfrm>
          </p:contentPart>
        </mc:Choice>
        <mc:Fallback xmlns="">
          <p:pic>
            <p:nvPicPr>
              <p:cNvPr id="20" name="Ink 19">
                <a:extLst>
                  <a:ext uri="{FF2B5EF4-FFF2-40B4-BE49-F238E27FC236}">
                    <a16:creationId xmlns:a16="http://schemas.microsoft.com/office/drawing/2014/main" id="{C841E886-D32C-546E-E907-F7E01EAA643F}"/>
                  </a:ext>
                </a:extLst>
              </p:cNvPr>
              <p:cNvPicPr/>
              <p:nvPr/>
            </p:nvPicPr>
            <p:blipFill>
              <a:blip r:embed="rId7"/>
              <a:stretch>
                <a:fillRect/>
              </a:stretch>
            </p:blipFill>
            <p:spPr>
              <a:xfrm>
                <a:off x="4780660" y="4100559"/>
                <a:ext cx="648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B93AF22B-7BCF-CA4C-73E9-4EE09C606FF7}"/>
                  </a:ext>
                </a:extLst>
              </p14:cNvPr>
              <p14:cNvContentPartPr/>
              <p14:nvPr/>
            </p14:nvContentPartPr>
            <p14:xfrm>
              <a:off x="6117340" y="4229079"/>
              <a:ext cx="830520" cy="447120"/>
            </p14:xfrm>
          </p:contentPart>
        </mc:Choice>
        <mc:Fallback xmlns="">
          <p:pic>
            <p:nvPicPr>
              <p:cNvPr id="31" name="Ink 30">
                <a:extLst>
                  <a:ext uri="{FF2B5EF4-FFF2-40B4-BE49-F238E27FC236}">
                    <a16:creationId xmlns:a16="http://schemas.microsoft.com/office/drawing/2014/main" id="{B93AF22B-7BCF-CA4C-73E9-4EE09C606FF7}"/>
                  </a:ext>
                </a:extLst>
              </p:cNvPr>
              <p:cNvPicPr/>
              <p:nvPr/>
            </p:nvPicPr>
            <p:blipFill>
              <a:blip r:embed="rId9"/>
              <a:stretch>
                <a:fillRect/>
              </a:stretch>
            </p:blipFill>
            <p:spPr>
              <a:xfrm>
                <a:off x="6106535" y="4218279"/>
                <a:ext cx="851769"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B3D625B6-BED8-D3CE-7765-AE01D56095A0}"/>
                  </a:ext>
                </a:extLst>
              </p14:cNvPr>
              <p14:cNvContentPartPr/>
              <p14:nvPr/>
            </p14:nvContentPartPr>
            <p14:xfrm>
              <a:off x="5207260" y="4534719"/>
              <a:ext cx="313920" cy="258480"/>
            </p14:xfrm>
          </p:contentPart>
        </mc:Choice>
        <mc:Fallback xmlns="">
          <p:pic>
            <p:nvPicPr>
              <p:cNvPr id="32" name="Ink 31">
                <a:extLst>
                  <a:ext uri="{FF2B5EF4-FFF2-40B4-BE49-F238E27FC236}">
                    <a16:creationId xmlns:a16="http://schemas.microsoft.com/office/drawing/2014/main" id="{B3D625B6-BED8-D3CE-7765-AE01D56095A0}"/>
                  </a:ext>
                </a:extLst>
              </p:cNvPr>
              <p:cNvPicPr/>
              <p:nvPr/>
            </p:nvPicPr>
            <p:blipFill>
              <a:blip r:embed="rId11"/>
              <a:stretch>
                <a:fillRect/>
              </a:stretch>
            </p:blipFill>
            <p:spPr>
              <a:xfrm>
                <a:off x="5196460" y="4523904"/>
                <a:ext cx="335160" cy="2797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612695DC-8D28-69FB-B6D8-03D4C5FC7287}"/>
                  </a:ext>
                </a:extLst>
              </p14:cNvPr>
              <p14:cNvContentPartPr/>
              <p14:nvPr/>
            </p14:nvContentPartPr>
            <p14:xfrm>
              <a:off x="7033540" y="4057359"/>
              <a:ext cx="525600" cy="1144080"/>
            </p14:xfrm>
          </p:contentPart>
        </mc:Choice>
        <mc:Fallback xmlns="">
          <p:pic>
            <p:nvPicPr>
              <p:cNvPr id="38" name="Ink 37">
                <a:extLst>
                  <a:ext uri="{FF2B5EF4-FFF2-40B4-BE49-F238E27FC236}">
                    <a16:creationId xmlns:a16="http://schemas.microsoft.com/office/drawing/2014/main" id="{612695DC-8D28-69FB-B6D8-03D4C5FC7287}"/>
                  </a:ext>
                </a:extLst>
              </p:cNvPr>
              <p:cNvPicPr/>
              <p:nvPr/>
            </p:nvPicPr>
            <p:blipFill>
              <a:blip r:embed="rId13"/>
              <a:stretch>
                <a:fillRect/>
              </a:stretch>
            </p:blipFill>
            <p:spPr>
              <a:xfrm>
                <a:off x="7022740" y="4046559"/>
                <a:ext cx="546840" cy="1165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F9DDEA92-D3F4-9A99-F573-622DB7CEDE14}"/>
                  </a:ext>
                </a:extLst>
              </p14:cNvPr>
              <p14:cNvContentPartPr/>
              <p14:nvPr/>
            </p14:nvContentPartPr>
            <p14:xfrm>
              <a:off x="7323700" y="4927479"/>
              <a:ext cx="149400" cy="269640"/>
            </p14:xfrm>
          </p:contentPart>
        </mc:Choice>
        <mc:Fallback xmlns="">
          <p:pic>
            <p:nvPicPr>
              <p:cNvPr id="39" name="Ink 38">
                <a:extLst>
                  <a:ext uri="{FF2B5EF4-FFF2-40B4-BE49-F238E27FC236}">
                    <a16:creationId xmlns:a16="http://schemas.microsoft.com/office/drawing/2014/main" id="{F9DDEA92-D3F4-9A99-F573-622DB7CEDE14}"/>
                  </a:ext>
                </a:extLst>
              </p:cNvPr>
              <p:cNvPicPr/>
              <p:nvPr/>
            </p:nvPicPr>
            <p:blipFill>
              <a:blip r:embed="rId15"/>
              <a:stretch>
                <a:fillRect/>
              </a:stretch>
            </p:blipFill>
            <p:spPr>
              <a:xfrm>
                <a:off x="7312874" y="4916665"/>
                <a:ext cx="170691" cy="29090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41103FD1-38A2-7746-ADAE-2941698328D0}"/>
                  </a:ext>
                </a:extLst>
              </p14:cNvPr>
              <p14:cNvContentPartPr/>
              <p14:nvPr/>
            </p14:nvContentPartPr>
            <p14:xfrm>
              <a:off x="7966660" y="4100199"/>
              <a:ext cx="1340640" cy="474120"/>
            </p14:xfrm>
          </p:contentPart>
        </mc:Choice>
        <mc:Fallback xmlns="">
          <p:pic>
            <p:nvPicPr>
              <p:cNvPr id="48" name="Ink 47">
                <a:extLst>
                  <a:ext uri="{FF2B5EF4-FFF2-40B4-BE49-F238E27FC236}">
                    <a16:creationId xmlns:a16="http://schemas.microsoft.com/office/drawing/2014/main" id="{41103FD1-38A2-7746-ADAE-2941698328D0}"/>
                  </a:ext>
                </a:extLst>
              </p:cNvPr>
              <p:cNvPicPr/>
              <p:nvPr/>
            </p:nvPicPr>
            <p:blipFill>
              <a:blip r:embed="rId17"/>
              <a:stretch>
                <a:fillRect/>
              </a:stretch>
            </p:blipFill>
            <p:spPr>
              <a:xfrm>
                <a:off x="7955863" y="4089399"/>
                <a:ext cx="1361874"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a:extLst>
                  <a:ext uri="{FF2B5EF4-FFF2-40B4-BE49-F238E27FC236}">
                    <a16:creationId xmlns:a16="http://schemas.microsoft.com/office/drawing/2014/main" id="{D55423CE-FEC0-EC44-4832-2A054BDEEB35}"/>
                  </a:ext>
                </a:extLst>
              </p14:cNvPr>
              <p14:cNvContentPartPr/>
              <p14:nvPr/>
            </p14:nvContentPartPr>
            <p14:xfrm>
              <a:off x="641020" y="5028639"/>
              <a:ext cx="1180080" cy="988200"/>
            </p14:xfrm>
          </p:contentPart>
        </mc:Choice>
        <mc:Fallback xmlns="">
          <p:pic>
            <p:nvPicPr>
              <p:cNvPr id="65" name="Ink 64">
                <a:extLst>
                  <a:ext uri="{FF2B5EF4-FFF2-40B4-BE49-F238E27FC236}">
                    <a16:creationId xmlns:a16="http://schemas.microsoft.com/office/drawing/2014/main" id="{D55423CE-FEC0-EC44-4832-2A054BDEEB35}"/>
                  </a:ext>
                </a:extLst>
              </p:cNvPr>
              <p:cNvPicPr/>
              <p:nvPr/>
            </p:nvPicPr>
            <p:blipFill>
              <a:blip r:embed="rId19"/>
              <a:stretch>
                <a:fillRect/>
              </a:stretch>
            </p:blipFill>
            <p:spPr>
              <a:xfrm>
                <a:off x="630217" y="5017839"/>
                <a:ext cx="1201326" cy="100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5" name="Ink 74">
                <a:extLst>
                  <a:ext uri="{FF2B5EF4-FFF2-40B4-BE49-F238E27FC236}">
                    <a16:creationId xmlns:a16="http://schemas.microsoft.com/office/drawing/2014/main" id="{1D263E5A-CAC4-42F3-87A7-4EEFECD596B0}"/>
                  </a:ext>
                </a:extLst>
              </p14:cNvPr>
              <p14:cNvContentPartPr/>
              <p14:nvPr/>
            </p14:nvContentPartPr>
            <p14:xfrm>
              <a:off x="2115580" y="4864119"/>
              <a:ext cx="904680" cy="603000"/>
            </p14:xfrm>
          </p:contentPart>
        </mc:Choice>
        <mc:Fallback xmlns="">
          <p:pic>
            <p:nvPicPr>
              <p:cNvPr id="75" name="Ink 74">
                <a:extLst>
                  <a:ext uri="{FF2B5EF4-FFF2-40B4-BE49-F238E27FC236}">
                    <a16:creationId xmlns:a16="http://schemas.microsoft.com/office/drawing/2014/main" id="{1D263E5A-CAC4-42F3-87A7-4EEFECD596B0}"/>
                  </a:ext>
                </a:extLst>
              </p:cNvPr>
              <p:cNvPicPr/>
              <p:nvPr/>
            </p:nvPicPr>
            <p:blipFill>
              <a:blip r:embed="rId21"/>
              <a:stretch>
                <a:fillRect/>
              </a:stretch>
            </p:blipFill>
            <p:spPr>
              <a:xfrm>
                <a:off x="2104776" y="4853319"/>
                <a:ext cx="925928"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3" name="Ink 82">
                <a:extLst>
                  <a:ext uri="{FF2B5EF4-FFF2-40B4-BE49-F238E27FC236}">
                    <a16:creationId xmlns:a16="http://schemas.microsoft.com/office/drawing/2014/main" id="{5E9BBC9C-B03E-A03D-DBCD-CFE51A8FF919}"/>
                  </a:ext>
                </a:extLst>
              </p14:cNvPr>
              <p14:cNvContentPartPr/>
              <p14:nvPr/>
            </p14:nvContentPartPr>
            <p14:xfrm>
              <a:off x="3106300" y="5522559"/>
              <a:ext cx="196200" cy="8280"/>
            </p14:xfrm>
          </p:contentPart>
        </mc:Choice>
        <mc:Fallback xmlns="">
          <p:pic>
            <p:nvPicPr>
              <p:cNvPr id="83" name="Ink 82">
                <a:extLst>
                  <a:ext uri="{FF2B5EF4-FFF2-40B4-BE49-F238E27FC236}">
                    <a16:creationId xmlns:a16="http://schemas.microsoft.com/office/drawing/2014/main" id="{5E9BBC9C-B03E-A03D-DBCD-CFE51A8FF919}"/>
                  </a:ext>
                </a:extLst>
              </p:cNvPr>
              <p:cNvPicPr/>
              <p:nvPr/>
            </p:nvPicPr>
            <p:blipFill>
              <a:blip r:embed="rId23"/>
              <a:stretch>
                <a:fillRect/>
              </a:stretch>
            </p:blipFill>
            <p:spPr>
              <a:xfrm>
                <a:off x="3095500" y="5511759"/>
                <a:ext cx="217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6" name="Ink 85">
                <a:extLst>
                  <a:ext uri="{FF2B5EF4-FFF2-40B4-BE49-F238E27FC236}">
                    <a16:creationId xmlns:a16="http://schemas.microsoft.com/office/drawing/2014/main" id="{C2BCE877-56A1-C8D2-3E0C-08CED8C57604}"/>
                  </a:ext>
                </a:extLst>
              </p14:cNvPr>
              <p14:cNvContentPartPr/>
              <p14:nvPr/>
            </p14:nvContentPartPr>
            <p14:xfrm>
              <a:off x="3098380" y="5099919"/>
              <a:ext cx="635400" cy="266040"/>
            </p14:xfrm>
          </p:contentPart>
        </mc:Choice>
        <mc:Fallback xmlns="">
          <p:pic>
            <p:nvPicPr>
              <p:cNvPr id="86" name="Ink 85">
                <a:extLst>
                  <a:ext uri="{FF2B5EF4-FFF2-40B4-BE49-F238E27FC236}">
                    <a16:creationId xmlns:a16="http://schemas.microsoft.com/office/drawing/2014/main" id="{C2BCE877-56A1-C8D2-3E0C-08CED8C57604}"/>
                  </a:ext>
                </a:extLst>
              </p:cNvPr>
              <p:cNvPicPr/>
              <p:nvPr/>
            </p:nvPicPr>
            <p:blipFill>
              <a:blip r:embed="rId25"/>
              <a:stretch>
                <a:fillRect/>
              </a:stretch>
            </p:blipFill>
            <p:spPr>
              <a:xfrm>
                <a:off x="3087580" y="5089119"/>
                <a:ext cx="656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4" name="Ink 93">
                <a:extLst>
                  <a:ext uri="{FF2B5EF4-FFF2-40B4-BE49-F238E27FC236}">
                    <a16:creationId xmlns:a16="http://schemas.microsoft.com/office/drawing/2014/main" id="{381CE239-9498-7615-4991-B7723C7052B0}"/>
                  </a:ext>
                </a:extLst>
              </p14:cNvPr>
              <p14:cNvContentPartPr/>
              <p14:nvPr/>
            </p14:nvContentPartPr>
            <p14:xfrm>
              <a:off x="3819460" y="4777719"/>
              <a:ext cx="894240" cy="612000"/>
            </p14:xfrm>
          </p:contentPart>
        </mc:Choice>
        <mc:Fallback xmlns="">
          <p:pic>
            <p:nvPicPr>
              <p:cNvPr id="94" name="Ink 93">
                <a:extLst>
                  <a:ext uri="{FF2B5EF4-FFF2-40B4-BE49-F238E27FC236}">
                    <a16:creationId xmlns:a16="http://schemas.microsoft.com/office/drawing/2014/main" id="{381CE239-9498-7615-4991-B7723C7052B0}"/>
                  </a:ext>
                </a:extLst>
              </p:cNvPr>
              <p:cNvPicPr/>
              <p:nvPr/>
            </p:nvPicPr>
            <p:blipFill>
              <a:blip r:embed="rId27"/>
              <a:stretch>
                <a:fillRect/>
              </a:stretch>
            </p:blipFill>
            <p:spPr>
              <a:xfrm>
                <a:off x="3808656" y="4766913"/>
                <a:ext cx="915489" cy="63325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7" name="Ink 96">
                <a:extLst>
                  <a:ext uri="{FF2B5EF4-FFF2-40B4-BE49-F238E27FC236}">
                    <a16:creationId xmlns:a16="http://schemas.microsoft.com/office/drawing/2014/main" id="{DE1642DB-D1BC-1C1F-635D-80E3B7967356}"/>
                  </a:ext>
                </a:extLst>
              </p14:cNvPr>
              <p14:cNvContentPartPr/>
              <p14:nvPr/>
            </p14:nvContentPartPr>
            <p14:xfrm>
              <a:off x="5003140" y="4958079"/>
              <a:ext cx="172800" cy="873000"/>
            </p14:xfrm>
          </p:contentPart>
        </mc:Choice>
        <mc:Fallback xmlns="">
          <p:pic>
            <p:nvPicPr>
              <p:cNvPr id="97" name="Ink 96">
                <a:extLst>
                  <a:ext uri="{FF2B5EF4-FFF2-40B4-BE49-F238E27FC236}">
                    <a16:creationId xmlns:a16="http://schemas.microsoft.com/office/drawing/2014/main" id="{DE1642DB-D1BC-1C1F-635D-80E3B7967356}"/>
                  </a:ext>
                </a:extLst>
              </p:cNvPr>
              <p:cNvPicPr/>
              <p:nvPr/>
            </p:nvPicPr>
            <p:blipFill>
              <a:blip r:embed="rId29"/>
              <a:stretch>
                <a:fillRect/>
              </a:stretch>
            </p:blipFill>
            <p:spPr>
              <a:xfrm>
                <a:off x="4992340" y="4947283"/>
                <a:ext cx="194040" cy="8942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3" name="Ink 102">
                <a:extLst>
                  <a:ext uri="{FF2B5EF4-FFF2-40B4-BE49-F238E27FC236}">
                    <a16:creationId xmlns:a16="http://schemas.microsoft.com/office/drawing/2014/main" id="{88F098F8-2A73-CA45-0093-88083E03E665}"/>
                  </a:ext>
                </a:extLst>
              </p14:cNvPr>
              <p14:cNvContentPartPr/>
              <p14:nvPr/>
            </p14:nvContentPartPr>
            <p14:xfrm>
              <a:off x="5379700" y="5190639"/>
              <a:ext cx="705960" cy="457560"/>
            </p14:xfrm>
          </p:contentPart>
        </mc:Choice>
        <mc:Fallback xmlns="">
          <p:pic>
            <p:nvPicPr>
              <p:cNvPr id="103" name="Ink 102">
                <a:extLst>
                  <a:ext uri="{FF2B5EF4-FFF2-40B4-BE49-F238E27FC236}">
                    <a16:creationId xmlns:a16="http://schemas.microsoft.com/office/drawing/2014/main" id="{88F098F8-2A73-CA45-0093-88083E03E665}"/>
                  </a:ext>
                </a:extLst>
              </p:cNvPr>
              <p:cNvPicPr/>
              <p:nvPr/>
            </p:nvPicPr>
            <p:blipFill>
              <a:blip r:embed="rId31"/>
              <a:stretch>
                <a:fillRect/>
              </a:stretch>
            </p:blipFill>
            <p:spPr>
              <a:xfrm>
                <a:off x="5364220" y="5175171"/>
                <a:ext cx="736560" cy="48813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2" name="Ink 121">
                <a:extLst>
                  <a:ext uri="{FF2B5EF4-FFF2-40B4-BE49-F238E27FC236}">
                    <a16:creationId xmlns:a16="http://schemas.microsoft.com/office/drawing/2014/main" id="{BE58FBC4-AD1D-5C49-9E2F-09D3345EBD4A}"/>
                  </a:ext>
                </a:extLst>
              </p14:cNvPr>
              <p14:cNvContentPartPr/>
              <p14:nvPr/>
            </p14:nvContentPartPr>
            <p14:xfrm>
              <a:off x="6100780" y="5374599"/>
              <a:ext cx="698040" cy="241560"/>
            </p14:xfrm>
          </p:contentPart>
        </mc:Choice>
        <mc:Fallback xmlns="">
          <p:pic>
            <p:nvPicPr>
              <p:cNvPr id="122" name="Ink 121">
                <a:extLst>
                  <a:ext uri="{FF2B5EF4-FFF2-40B4-BE49-F238E27FC236}">
                    <a16:creationId xmlns:a16="http://schemas.microsoft.com/office/drawing/2014/main" id="{BE58FBC4-AD1D-5C49-9E2F-09D3345EBD4A}"/>
                  </a:ext>
                </a:extLst>
              </p:cNvPr>
              <p:cNvPicPr/>
              <p:nvPr/>
            </p:nvPicPr>
            <p:blipFill>
              <a:blip r:embed="rId33"/>
              <a:stretch>
                <a:fillRect/>
              </a:stretch>
            </p:blipFill>
            <p:spPr>
              <a:xfrm>
                <a:off x="6085300" y="5359119"/>
                <a:ext cx="7286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F08189B8-A818-072A-75E8-423A81D4E2E1}"/>
                  </a:ext>
                </a:extLst>
              </p14:cNvPr>
              <p14:cNvContentPartPr/>
              <p14:nvPr/>
            </p14:nvContentPartPr>
            <p14:xfrm>
              <a:off x="8189061" y="5307155"/>
              <a:ext cx="728280" cy="250560"/>
            </p14:xfrm>
          </p:contentPart>
        </mc:Choice>
        <mc:Fallback xmlns="">
          <p:pic>
            <p:nvPicPr>
              <p:cNvPr id="18" name="Ink 17">
                <a:extLst>
                  <a:ext uri="{FF2B5EF4-FFF2-40B4-BE49-F238E27FC236}">
                    <a16:creationId xmlns:a16="http://schemas.microsoft.com/office/drawing/2014/main" id="{F08189B8-A818-072A-75E8-423A81D4E2E1}"/>
                  </a:ext>
                </a:extLst>
              </p:cNvPr>
              <p:cNvPicPr/>
              <p:nvPr/>
            </p:nvPicPr>
            <p:blipFill>
              <a:blip r:embed="rId35"/>
              <a:stretch>
                <a:fillRect/>
              </a:stretch>
            </p:blipFill>
            <p:spPr>
              <a:xfrm>
                <a:off x="8173589" y="5291653"/>
                <a:ext cx="758865" cy="28120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E8F4ACA4-DF9B-D1BF-F35E-B60D29C4503F}"/>
                  </a:ext>
                </a:extLst>
              </p14:cNvPr>
              <p14:cNvContentPartPr/>
              <p14:nvPr/>
            </p14:nvContentPartPr>
            <p14:xfrm>
              <a:off x="6999261" y="5236595"/>
              <a:ext cx="993960" cy="665280"/>
            </p14:xfrm>
          </p:contentPart>
        </mc:Choice>
        <mc:Fallback xmlns="">
          <p:pic>
            <p:nvPicPr>
              <p:cNvPr id="19" name="Ink 18">
                <a:extLst>
                  <a:ext uri="{FF2B5EF4-FFF2-40B4-BE49-F238E27FC236}">
                    <a16:creationId xmlns:a16="http://schemas.microsoft.com/office/drawing/2014/main" id="{E8F4ACA4-DF9B-D1BF-F35E-B60D29C4503F}"/>
                  </a:ext>
                </a:extLst>
              </p:cNvPr>
              <p:cNvPicPr/>
              <p:nvPr/>
            </p:nvPicPr>
            <p:blipFill>
              <a:blip r:embed="rId37"/>
              <a:stretch>
                <a:fillRect/>
              </a:stretch>
            </p:blipFill>
            <p:spPr>
              <a:xfrm>
                <a:off x="6983787" y="5221107"/>
                <a:ext cx="1024549" cy="69589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CE17DDE1-4E32-A826-EF26-AFF8297F82B5}"/>
                  </a:ext>
                </a:extLst>
              </p14:cNvPr>
              <p14:cNvContentPartPr/>
              <p14:nvPr/>
            </p14:nvContentPartPr>
            <p14:xfrm>
              <a:off x="9145221" y="4938875"/>
              <a:ext cx="510120" cy="576360"/>
            </p14:xfrm>
          </p:contentPart>
        </mc:Choice>
        <mc:Fallback xmlns="">
          <p:pic>
            <p:nvPicPr>
              <p:cNvPr id="24" name="Ink 23">
                <a:extLst>
                  <a:ext uri="{FF2B5EF4-FFF2-40B4-BE49-F238E27FC236}">
                    <a16:creationId xmlns:a16="http://schemas.microsoft.com/office/drawing/2014/main" id="{CE17DDE1-4E32-A826-EF26-AFF8297F82B5}"/>
                  </a:ext>
                </a:extLst>
              </p:cNvPr>
              <p:cNvPicPr/>
              <p:nvPr/>
            </p:nvPicPr>
            <p:blipFill>
              <a:blip r:embed="rId39"/>
              <a:stretch>
                <a:fillRect/>
              </a:stretch>
            </p:blipFill>
            <p:spPr>
              <a:xfrm>
                <a:off x="9129730" y="4923395"/>
                <a:ext cx="540742"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B47D0B01-DF92-297F-8B77-C5CBBCCA741B}"/>
                  </a:ext>
                </a:extLst>
              </p14:cNvPr>
              <p14:cNvContentPartPr/>
              <p14:nvPr/>
            </p14:nvContentPartPr>
            <p14:xfrm>
              <a:off x="9780261" y="5177555"/>
              <a:ext cx="791280" cy="269640"/>
            </p14:xfrm>
          </p:contentPart>
        </mc:Choice>
        <mc:Fallback xmlns="">
          <p:pic>
            <p:nvPicPr>
              <p:cNvPr id="29" name="Ink 28">
                <a:extLst>
                  <a:ext uri="{FF2B5EF4-FFF2-40B4-BE49-F238E27FC236}">
                    <a16:creationId xmlns:a16="http://schemas.microsoft.com/office/drawing/2014/main" id="{B47D0B01-DF92-297F-8B77-C5CBBCCA741B}"/>
                  </a:ext>
                </a:extLst>
              </p:cNvPr>
              <p:cNvPicPr/>
              <p:nvPr/>
            </p:nvPicPr>
            <p:blipFill>
              <a:blip r:embed="rId41"/>
              <a:stretch>
                <a:fillRect/>
              </a:stretch>
            </p:blipFill>
            <p:spPr>
              <a:xfrm>
                <a:off x="9764781" y="5162075"/>
                <a:ext cx="8218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884AF112-F5E3-E36C-F319-145A390CA64E}"/>
                  </a:ext>
                </a:extLst>
              </p14:cNvPr>
              <p14:cNvContentPartPr/>
              <p14:nvPr/>
            </p14:nvContentPartPr>
            <p14:xfrm>
              <a:off x="2293701" y="5570315"/>
              <a:ext cx="470520" cy="442800"/>
            </p14:xfrm>
          </p:contentPart>
        </mc:Choice>
        <mc:Fallback xmlns="">
          <p:pic>
            <p:nvPicPr>
              <p:cNvPr id="35" name="Ink 34">
                <a:extLst>
                  <a:ext uri="{FF2B5EF4-FFF2-40B4-BE49-F238E27FC236}">
                    <a16:creationId xmlns:a16="http://schemas.microsoft.com/office/drawing/2014/main" id="{884AF112-F5E3-E36C-F319-145A390CA64E}"/>
                  </a:ext>
                </a:extLst>
              </p:cNvPr>
              <p:cNvPicPr/>
              <p:nvPr/>
            </p:nvPicPr>
            <p:blipFill>
              <a:blip r:embed="rId43"/>
              <a:stretch>
                <a:fillRect/>
              </a:stretch>
            </p:blipFill>
            <p:spPr>
              <a:xfrm>
                <a:off x="2282909" y="5559515"/>
                <a:ext cx="491744"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DC795A2C-91DC-BFF0-979D-C5E9B52A62F1}"/>
                  </a:ext>
                </a:extLst>
              </p14:cNvPr>
              <p14:cNvContentPartPr/>
              <p14:nvPr/>
            </p14:nvContentPartPr>
            <p14:xfrm>
              <a:off x="2058621" y="6103475"/>
              <a:ext cx="2908800" cy="669240"/>
            </p14:xfrm>
          </p:contentPart>
        </mc:Choice>
        <mc:Fallback xmlns="">
          <p:pic>
            <p:nvPicPr>
              <p:cNvPr id="40" name="Ink 39">
                <a:extLst>
                  <a:ext uri="{FF2B5EF4-FFF2-40B4-BE49-F238E27FC236}">
                    <a16:creationId xmlns:a16="http://schemas.microsoft.com/office/drawing/2014/main" id="{DC795A2C-91DC-BFF0-979D-C5E9B52A62F1}"/>
                  </a:ext>
                </a:extLst>
              </p:cNvPr>
              <p:cNvPicPr/>
              <p:nvPr/>
            </p:nvPicPr>
            <p:blipFill>
              <a:blip r:embed="rId45"/>
              <a:stretch>
                <a:fillRect/>
              </a:stretch>
            </p:blipFill>
            <p:spPr>
              <a:xfrm>
                <a:off x="2047821" y="6092681"/>
                <a:ext cx="2930040" cy="69046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80B90ECD-21BD-E874-F16D-4582819ED4A0}"/>
                  </a:ext>
                </a:extLst>
              </p14:cNvPr>
              <p14:cNvContentPartPr/>
              <p14:nvPr/>
            </p14:nvContentPartPr>
            <p14:xfrm>
              <a:off x="2215221" y="6209675"/>
              <a:ext cx="2846160" cy="583200"/>
            </p14:xfrm>
          </p:contentPart>
        </mc:Choice>
        <mc:Fallback xmlns="">
          <p:pic>
            <p:nvPicPr>
              <p:cNvPr id="43" name="Ink 42">
                <a:extLst>
                  <a:ext uri="{FF2B5EF4-FFF2-40B4-BE49-F238E27FC236}">
                    <a16:creationId xmlns:a16="http://schemas.microsoft.com/office/drawing/2014/main" id="{80B90ECD-21BD-E874-F16D-4582819ED4A0}"/>
                  </a:ext>
                </a:extLst>
              </p:cNvPr>
              <p:cNvPicPr/>
              <p:nvPr/>
            </p:nvPicPr>
            <p:blipFill>
              <a:blip r:embed="rId47"/>
              <a:stretch>
                <a:fillRect/>
              </a:stretch>
            </p:blipFill>
            <p:spPr>
              <a:xfrm>
                <a:off x="2204420" y="6198868"/>
                <a:ext cx="2867403" cy="60445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24BB90B4-A47B-FAA9-1972-A26BC65CFB38}"/>
                  </a:ext>
                </a:extLst>
              </p14:cNvPr>
              <p14:cNvContentPartPr/>
              <p14:nvPr/>
            </p14:nvContentPartPr>
            <p14:xfrm>
              <a:off x="5304021" y="6005195"/>
              <a:ext cx="596160" cy="281520"/>
            </p14:xfrm>
          </p:contentPart>
        </mc:Choice>
        <mc:Fallback xmlns="">
          <p:pic>
            <p:nvPicPr>
              <p:cNvPr id="49" name="Ink 48">
                <a:extLst>
                  <a:ext uri="{FF2B5EF4-FFF2-40B4-BE49-F238E27FC236}">
                    <a16:creationId xmlns:a16="http://schemas.microsoft.com/office/drawing/2014/main" id="{24BB90B4-A47B-FAA9-1972-A26BC65CFB38}"/>
                  </a:ext>
                </a:extLst>
              </p:cNvPr>
              <p:cNvPicPr/>
              <p:nvPr/>
            </p:nvPicPr>
            <p:blipFill>
              <a:blip r:embed="rId49"/>
              <a:stretch>
                <a:fillRect/>
              </a:stretch>
            </p:blipFill>
            <p:spPr>
              <a:xfrm>
                <a:off x="5293221" y="5994409"/>
                <a:ext cx="617400" cy="30273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E26EBAC5-54AE-BE1B-0766-077322C5CBE4}"/>
                  </a:ext>
                </a:extLst>
              </p14:cNvPr>
              <p14:cNvContentPartPr/>
              <p14:nvPr/>
            </p14:nvContentPartPr>
            <p14:xfrm>
              <a:off x="5995581" y="5856875"/>
              <a:ext cx="649080" cy="940320"/>
            </p14:xfrm>
          </p:contentPart>
        </mc:Choice>
        <mc:Fallback xmlns="">
          <p:pic>
            <p:nvPicPr>
              <p:cNvPr id="63" name="Ink 62">
                <a:extLst>
                  <a:ext uri="{FF2B5EF4-FFF2-40B4-BE49-F238E27FC236}">
                    <a16:creationId xmlns:a16="http://schemas.microsoft.com/office/drawing/2014/main" id="{E26EBAC5-54AE-BE1B-0766-077322C5CBE4}"/>
                  </a:ext>
                </a:extLst>
              </p:cNvPr>
              <p:cNvPicPr/>
              <p:nvPr/>
            </p:nvPicPr>
            <p:blipFill>
              <a:blip r:embed="rId51"/>
              <a:stretch>
                <a:fillRect/>
              </a:stretch>
            </p:blipFill>
            <p:spPr>
              <a:xfrm>
                <a:off x="5984781" y="5846071"/>
                <a:ext cx="670320" cy="96156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1" name="Ink 70">
                <a:extLst>
                  <a:ext uri="{FF2B5EF4-FFF2-40B4-BE49-F238E27FC236}">
                    <a16:creationId xmlns:a16="http://schemas.microsoft.com/office/drawing/2014/main" id="{4E69D890-E221-BFD0-DB82-3C58DEAD562B}"/>
                  </a:ext>
                </a:extLst>
              </p14:cNvPr>
              <p14:cNvContentPartPr/>
              <p14:nvPr/>
            </p14:nvContentPartPr>
            <p14:xfrm>
              <a:off x="7554021" y="5871635"/>
              <a:ext cx="580320" cy="439200"/>
            </p14:xfrm>
          </p:contentPart>
        </mc:Choice>
        <mc:Fallback xmlns="">
          <p:pic>
            <p:nvPicPr>
              <p:cNvPr id="71" name="Ink 70">
                <a:extLst>
                  <a:ext uri="{FF2B5EF4-FFF2-40B4-BE49-F238E27FC236}">
                    <a16:creationId xmlns:a16="http://schemas.microsoft.com/office/drawing/2014/main" id="{4E69D890-E221-BFD0-DB82-3C58DEAD562B}"/>
                  </a:ext>
                </a:extLst>
              </p:cNvPr>
              <p:cNvPicPr/>
              <p:nvPr/>
            </p:nvPicPr>
            <p:blipFill>
              <a:blip r:embed="rId53"/>
              <a:stretch>
                <a:fillRect/>
              </a:stretch>
            </p:blipFill>
            <p:spPr>
              <a:xfrm>
                <a:off x="7543228" y="5860835"/>
                <a:ext cx="601547"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DC0A4EEE-7657-2CD1-631F-6C4A1AF0D38E}"/>
                  </a:ext>
                </a:extLst>
              </p14:cNvPr>
              <p14:cNvContentPartPr/>
              <p14:nvPr/>
            </p14:nvContentPartPr>
            <p14:xfrm>
              <a:off x="8157741" y="5672195"/>
              <a:ext cx="406800" cy="380160"/>
            </p14:xfrm>
          </p:contentPart>
        </mc:Choice>
        <mc:Fallback xmlns="">
          <p:pic>
            <p:nvPicPr>
              <p:cNvPr id="81" name="Ink 80">
                <a:extLst>
                  <a:ext uri="{FF2B5EF4-FFF2-40B4-BE49-F238E27FC236}">
                    <a16:creationId xmlns:a16="http://schemas.microsoft.com/office/drawing/2014/main" id="{DC0A4EEE-7657-2CD1-631F-6C4A1AF0D38E}"/>
                  </a:ext>
                </a:extLst>
              </p:cNvPr>
              <p:cNvPicPr/>
              <p:nvPr/>
            </p:nvPicPr>
            <p:blipFill>
              <a:blip r:embed="rId55"/>
              <a:stretch>
                <a:fillRect/>
              </a:stretch>
            </p:blipFill>
            <p:spPr>
              <a:xfrm>
                <a:off x="8146951" y="5661395"/>
                <a:ext cx="428021"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4" name="Ink 83">
                <a:extLst>
                  <a:ext uri="{FF2B5EF4-FFF2-40B4-BE49-F238E27FC236}">
                    <a16:creationId xmlns:a16="http://schemas.microsoft.com/office/drawing/2014/main" id="{A56E57DE-833E-1020-4050-11D73CD9402F}"/>
                  </a:ext>
                </a:extLst>
              </p14:cNvPr>
              <p14:cNvContentPartPr/>
              <p14:nvPr/>
            </p14:nvContentPartPr>
            <p14:xfrm>
              <a:off x="6798021" y="5978195"/>
              <a:ext cx="614160" cy="411480"/>
            </p14:xfrm>
          </p:contentPart>
        </mc:Choice>
        <mc:Fallback xmlns="">
          <p:pic>
            <p:nvPicPr>
              <p:cNvPr id="84" name="Ink 83">
                <a:extLst>
                  <a:ext uri="{FF2B5EF4-FFF2-40B4-BE49-F238E27FC236}">
                    <a16:creationId xmlns:a16="http://schemas.microsoft.com/office/drawing/2014/main" id="{A56E57DE-833E-1020-4050-11D73CD9402F}"/>
                  </a:ext>
                </a:extLst>
              </p:cNvPr>
              <p:cNvPicPr/>
              <p:nvPr/>
            </p:nvPicPr>
            <p:blipFill>
              <a:blip r:embed="rId57"/>
              <a:stretch>
                <a:fillRect/>
              </a:stretch>
            </p:blipFill>
            <p:spPr>
              <a:xfrm>
                <a:off x="6787227" y="5967395"/>
                <a:ext cx="635388"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1" name="Ink 90">
                <a:extLst>
                  <a:ext uri="{FF2B5EF4-FFF2-40B4-BE49-F238E27FC236}">
                    <a16:creationId xmlns:a16="http://schemas.microsoft.com/office/drawing/2014/main" id="{D803B1A5-78C9-637A-CF12-5DB8E9949EED}"/>
                  </a:ext>
                </a:extLst>
              </p14:cNvPr>
              <p14:cNvContentPartPr/>
              <p14:nvPr/>
            </p14:nvContentPartPr>
            <p14:xfrm>
              <a:off x="9286341" y="5817635"/>
              <a:ext cx="502200" cy="454320"/>
            </p14:xfrm>
          </p:contentPart>
        </mc:Choice>
        <mc:Fallback xmlns="">
          <p:pic>
            <p:nvPicPr>
              <p:cNvPr id="91" name="Ink 90">
                <a:extLst>
                  <a:ext uri="{FF2B5EF4-FFF2-40B4-BE49-F238E27FC236}">
                    <a16:creationId xmlns:a16="http://schemas.microsoft.com/office/drawing/2014/main" id="{D803B1A5-78C9-637A-CF12-5DB8E9949EED}"/>
                  </a:ext>
                </a:extLst>
              </p:cNvPr>
              <p:cNvPicPr/>
              <p:nvPr/>
            </p:nvPicPr>
            <p:blipFill>
              <a:blip r:embed="rId59"/>
              <a:stretch>
                <a:fillRect/>
              </a:stretch>
            </p:blipFill>
            <p:spPr>
              <a:xfrm>
                <a:off x="9275541" y="5806826"/>
                <a:ext cx="523440" cy="47557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2" name="Ink 91">
                <a:extLst>
                  <a:ext uri="{FF2B5EF4-FFF2-40B4-BE49-F238E27FC236}">
                    <a16:creationId xmlns:a16="http://schemas.microsoft.com/office/drawing/2014/main" id="{9BC0E92F-C3A5-A934-842E-E81D754EC124}"/>
                  </a:ext>
                </a:extLst>
              </p14:cNvPr>
              <p14:cNvContentPartPr/>
              <p14:nvPr/>
            </p14:nvContentPartPr>
            <p14:xfrm>
              <a:off x="8722221" y="6161795"/>
              <a:ext cx="251280" cy="117720"/>
            </p14:xfrm>
          </p:contentPart>
        </mc:Choice>
        <mc:Fallback xmlns="">
          <p:pic>
            <p:nvPicPr>
              <p:cNvPr id="92" name="Ink 91">
                <a:extLst>
                  <a:ext uri="{FF2B5EF4-FFF2-40B4-BE49-F238E27FC236}">
                    <a16:creationId xmlns:a16="http://schemas.microsoft.com/office/drawing/2014/main" id="{9BC0E92F-C3A5-A934-842E-E81D754EC124}"/>
                  </a:ext>
                </a:extLst>
              </p:cNvPr>
              <p:cNvPicPr/>
              <p:nvPr/>
            </p:nvPicPr>
            <p:blipFill>
              <a:blip r:embed="rId61"/>
              <a:stretch>
                <a:fillRect/>
              </a:stretch>
            </p:blipFill>
            <p:spPr>
              <a:xfrm>
                <a:off x="8711421" y="6150995"/>
                <a:ext cx="2725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Ink 97">
                <a:extLst>
                  <a:ext uri="{FF2B5EF4-FFF2-40B4-BE49-F238E27FC236}">
                    <a16:creationId xmlns:a16="http://schemas.microsoft.com/office/drawing/2014/main" id="{C5D0AAF2-0211-998B-C9EA-F34D5169B8DA}"/>
                  </a:ext>
                </a:extLst>
              </p14:cNvPr>
              <p14:cNvContentPartPr/>
              <p14:nvPr/>
            </p14:nvContentPartPr>
            <p14:xfrm>
              <a:off x="9918141" y="5965955"/>
              <a:ext cx="693360" cy="313920"/>
            </p14:xfrm>
          </p:contentPart>
        </mc:Choice>
        <mc:Fallback xmlns="">
          <p:pic>
            <p:nvPicPr>
              <p:cNvPr id="98" name="Ink 97">
                <a:extLst>
                  <a:ext uri="{FF2B5EF4-FFF2-40B4-BE49-F238E27FC236}">
                    <a16:creationId xmlns:a16="http://schemas.microsoft.com/office/drawing/2014/main" id="{C5D0AAF2-0211-998B-C9EA-F34D5169B8DA}"/>
                  </a:ext>
                </a:extLst>
              </p:cNvPr>
              <p:cNvPicPr/>
              <p:nvPr/>
            </p:nvPicPr>
            <p:blipFill>
              <a:blip r:embed="rId63"/>
              <a:stretch>
                <a:fillRect/>
              </a:stretch>
            </p:blipFill>
            <p:spPr>
              <a:xfrm>
                <a:off x="9907347" y="5955155"/>
                <a:ext cx="714589"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AC84127D-2C0F-9A58-D4E4-1640B2DE6D83}"/>
                  </a:ext>
                </a:extLst>
              </p14:cNvPr>
              <p14:cNvContentPartPr/>
              <p14:nvPr/>
            </p14:nvContentPartPr>
            <p14:xfrm>
              <a:off x="9231621" y="5597315"/>
              <a:ext cx="1654560" cy="884520"/>
            </p14:xfrm>
          </p:contentPart>
        </mc:Choice>
        <mc:Fallback xmlns="">
          <p:pic>
            <p:nvPicPr>
              <p:cNvPr id="102" name="Ink 101">
                <a:extLst>
                  <a:ext uri="{FF2B5EF4-FFF2-40B4-BE49-F238E27FC236}">
                    <a16:creationId xmlns:a16="http://schemas.microsoft.com/office/drawing/2014/main" id="{AC84127D-2C0F-9A58-D4E4-1640B2DE6D83}"/>
                  </a:ext>
                </a:extLst>
              </p:cNvPr>
              <p:cNvPicPr/>
              <p:nvPr/>
            </p:nvPicPr>
            <p:blipFill>
              <a:blip r:embed="rId65"/>
              <a:stretch>
                <a:fillRect/>
              </a:stretch>
            </p:blipFill>
            <p:spPr>
              <a:xfrm>
                <a:off x="9211101" y="5576795"/>
                <a:ext cx="1695240" cy="925200"/>
              </a:xfrm>
              <a:prstGeom prst="rect">
                <a:avLst/>
              </a:prstGeom>
            </p:spPr>
          </p:pic>
        </mc:Fallback>
      </mc:AlternateContent>
    </p:spTree>
    <p:extLst>
      <p:ext uri="{BB962C8B-B14F-4D97-AF65-F5344CB8AC3E}">
        <p14:creationId xmlns:p14="http://schemas.microsoft.com/office/powerpoint/2010/main" val="242565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336E5E66-A992-58D0-69BF-384F8788367F}"/>
              </a:ext>
            </a:extLst>
          </p:cNvPr>
          <p:cNvPicPr>
            <a:picLocks noChangeAspect="1"/>
          </p:cNvPicPr>
          <p:nvPr/>
        </p:nvPicPr>
        <p:blipFill>
          <a:blip r:embed="rId2"/>
          <a:stretch>
            <a:fillRect/>
          </a:stretch>
        </p:blipFill>
        <p:spPr>
          <a:xfrm>
            <a:off x="-1" y="801828"/>
            <a:ext cx="11609321" cy="5003227"/>
          </a:xfrm>
          <a:prstGeom prst="rect">
            <a:avLst/>
          </a:prstGeom>
        </p:spPr>
      </p:pic>
      <p:pic>
        <p:nvPicPr>
          <p:cNvPr id="57" name="Picture 56">
            <a:extLst>
              <a:ext uri="{FF2B5EF4-FFF2-40B4-BE49-F238E27FC236}">
                <a16:creationId xmlns:a16="http://schemas.microsoft.com/office/drawing/2014/main" id="{ADA22F16-AC6B-D327-F167-969451200A68}"/>
              </a:ext>
            </a:extLst>
          </p:cNvPr>
          <p:cNvPicPr>
            <a:picLocks noChangeAspect="1"/>
          </p:cNvPicPr>
          <p:nvPr/>
        </p:nvPicPr>
        <p:blipFill>
          <a:blip r:embed="rId2"/>
          <a:stretch>
            <a:fillRect/>
          </a:stretch>
        </p:blipFill>
        <p:spPr>
          <a:xfrm>
            <a:off x="124689" y="455464"/>
            <a:ext cx="11609321" cy="5003227"/>
          </a:xfrm>
          <a:prstGeom prst="rect">
            <a:avLst/>
          </a:prstGeom>
        </p:spPr>
      </p:pic>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21EEC-BE07-216A-4850-61405A46EEBD}"/>
              </a:ext>
            </a:extLst>
          </p:cNvPr>
          <p:cNvSpPr txBox="1"/>
          <p:nvPr/>
        </p:nvSpPr>
        <p:spPr>
          <a:xfrm>
            <a:off x="180109" y="459939"/>
            <a:ext cx="11887200" cy="5539978"/>
          </a:xfrm>
          <a:prstGeom prst="rect">
            <a:avLst/>
          </a:prstGeom>
          <a:noFill/>
        </p:spPr>
        <p:txBody>
          <a:bodyPr wrap="square">
            <a:spAutoFit/>
          </a:bodyPr>
          <a:lstStyle/>
          <a:p>
            <a:r>
              <a:rPr lang="en-US" sz="2400" b="1" dirty="0"/>
              <a:t>Step 1 - Expectation Integral</a:t>
            </a:r>
          </a:p>
          <a:p>
            <a:br>
              <a:rPr lang="en-US" sz="2400" dirty="0"/>
            </a:br>
            <a:r>
              <a:rPr lang="en-US" sz="2400" dirty="0"/>
              <a:t>We want to compute the expectation of a function f(x) under a probability distribution p(x)</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r>
              <a:rPr lang="en-US" sz="2400" dirty="0"/>
              <a:t>Assume that this integral is difficult to compute directly as p(x) is hard to sample from.</a:t>
            </a:r>
          </a:p>
          <a:p>
            <a:pPr>
              <a:buFont typeface="Arial" panose="020B0604020202020204" pitchFamily="34" charset="0"/>
              <a:buChar char="•"/>
            </a:pPr>
            <a:endParaRPr lang="en-US" sz="2400" dirty="0"/>
          </a:p>
          <a:p>
            <a:endParaRPr lang="en-US" sz="2400" dirty="0"/>
          </a:p>
          <a:p>
            <a:r>
              <a:rPr lang="en-US" sz="2400" b="1" dirty="0"/>
              <a:t>Step 2 - Introducing a Proposal Distribution</a:t>
            </a:r>
          </a:p>
          <a:p>
            <a:endParaRPr lang="en-US" sz="2400" dirty="0"/>
          </a:p>
          <a:p>
            <a:r>
              <a:rPr lang="en-US" sz="2400" dirty="0"/>
              <a:t>Instead of sampling from p(x), introduce an easier distribution q(x): </a:t>
            </a:r>
          </a:p>
          <a:p>
            <a:pPr>
              <a:buFont typeface="Arial" panose="020B0604020202020204" pitchFamily="34" charset="0"/>
              <a:buChar char="•"/>
            </a:pPr>
            <a:endParaRPr lang="en-US" sz="2400" dirty="0"/>
          </a:p>
          <a:p>
            <a:endParaRPr lang="en-US" sz="2400" dirty="0"/>
          </a:p>
          <a:p>
            <a:r>
              <a:rPr lang="en-US" sz="2400" dirty="0"/>
              <a:t>The fraction ​ acts as a correction factor to adjust for using q(x) instead of p(x).</a:t>
            </a:r>
          </a:p>
          <a:p>
            <a:endParaRPr lang="en-US" dirty="0"/>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6CF1D4BC-8681-7F8A-5E55-80DFC96A11D9}"/>
                  </a:ext>
                </a:extLst>
              </p14:cNvPr>
              <p14:cNvContentPartPr/>
              <p14:nvPr/>
            </p14:nvContentPartPr>
            <p14:xfrm>
              <a:off x="4833501" y="1600235"/>
              <a:ext cx="1004040" cy="752040"/>
            </p14:xfrm>
          </p:contentPart>
        </mc:Choice>
        <mc:Fallback xmlns="">
          <p:pic>
            <p:nvPicPr>
              <p:cNvPr id="9" name="Ink 8">
                <a:extLst>
                  <a:ext uri="{FF2B5EF4-FFF2-40B4-BE49-F238E27FC236}">
                    <a16:creationId xmlns:a16="http://schemas.microsoft.com/office/drawing/2014/main" id="{6CF1D4BC-8681-7F8A-5E55-80DFC96A11D9}"/>
                  </a:ext>
                </a:extLst>
              </p:cNvPr>
              <p:cNvPicPr/>
              <p:nvPr/>
            </p:nvPicPr>
            <p:blipFill>
              <a:blip r:embed="rId3"/>
              <a:stretch>
                <a:fillRect/>
              </a:stretch>
            </p:blipFill>
            <p:spPr>
              <a:xfrm>
                <a:off x="4818015" y="1584755"/>
                <a:ext cx="1034651"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D42B2BE1-855F-3F6D-808D-E0BC743F59AD}"/>
                  </a:ext>
                </a:extLst>
              </p14:cNvPr>
              <p14:cNvContentPartPr/>
              <p14:nvPr/>
            </p14:nvContentPartPr>
            <p14:xfrm>
              <a:off x="6067941" y="1576475"/>
              <a:ext cx="1643400" cy="642600"/>
            </p14:xfrm>
          </p:contentPart>
        </mc:Choice>
        <mc:Fallback xmlns="">
          <p:pic>
            <p:nvPicPr>
              <p:cNvPr id="41" name="Ink 40">
                <a:extLst>
                  <a:ext uri="{FF2B5EF4-FFF2-40B4-BE49-F238E27FC236}">
                    <a16:creationId xmlns:a16="http://schemas.microsoft.com/office/drawing/2014/main" id="{D42B2BE1-855F-3F6D-808D-E0BC743F59AD}"/>
                  </a:ext>
                </a:extLst>
              </p:cNvPr>
              <p:cNvPicPr/>
              <p:nvPr/>
            </p:nvPicPr>
            <p:blipFill>
              <a:blip r:embed="rId5"/>
              <a:stretch>
                <a:fillRect/>
              </a:stretch>
            </p:blipFill>
            <p:spPr>
              <a:xfrm>
                <a:off x="6052458" y="1560986"/>
                <a:ext cx="1674007" cy="67321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a:extLst>
                  <a:ext uri="{FF2B5EF4-FFF2-40B4-BE49-F238E27FC236}">
                    <a16:creationId xmlns:a16="http://schemas.microsoft.com/office/drawing/2014/main" id="{785AF466-65A7-4637-2471-4710061B31D8}"/>
                  </a:ext>
                </a:extLst>
              </p14:cNvPr>
              <p14:cNvContentPartPr/>
              <p14:nvPr/>
            </p14:nvContentPartPr>
            <p14:xfrm>
              <a:off x="8383101" y="4200155"/>
              <a:ext cx="434880" cy="299880"/>
            </p14:xfrm>
          </p:contentPart>
        </mc:Choice>
        <mc:Fallback xmlns="">
          <p:pic>
            <p:nvPicPr>
              <p:cNvPr id="42" name="Ink 41">
                <a:extLst>
                  <a:ext uri="{FF2B5EF4-FFF2-40B4-BE49-F238E27FC236}">
                    <a16:creationId xmlns:a16="http://schemas.microsoft.com/office/drawing/2014/main" id="{785AF466-65A7-4637-2471-4710061B31D8}"/>
                  </a:ext>
                </a:extLst>
              </p:cNvPr>
              <p:cNvPicPr/>
              <p:nvPr/>
            </p:nvPicPr>
            <p:blipFill>
              <a:blip r:embed="rId7"/>
              <a:stretch>
                <a:fillRect/>
              </a:stretch>
            </p:blipFill>
            <p:spPr>
              <a:xfrm>
                <a:off x="8329101" y="4092155"/>
                <a:ext cx="5425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5D61E9F0-BDE4-8B13-BB85-D9D97C28BDD7}"/>
                  </a:ext>
                </a:extLst>
              </p14:cNvPr>
              <p14:cNvContentPartPr/>
              <p14:nvPr/>
            </p14:nvContentPartPr>
            <p14:xfrm>
              <a:off x="3983541" y="4727195"/>
              <a:ext cx="458640" cy="251280"/>
            </p14:xfrm>
          </p:contentPart>
        </mc:Choice>
        <mc:Fallback xmlns="">
          <p:pic>
            <p:nvPicPr>
              <p:cNvPr id="48" name="Ink 47">
                <a:extLst>
                  <a:ext uri="{FF2B5EF4-FFF2-40B4-BE49-F238E27FC236}">
                    <a16:creationId xmlns:a16="http://schemas.microsoft.com/office/drawing/2014/main" id="{5D61E9F0-BDE4-8B13-BB85-D9D97C28BDD7}"/>
                  </a:ext>
                </a:extLst>
              </p:cNvPr>
              <p:cNvPicPr/>
              <p:nvPr/>
            </p:nvPicPr>
            <p:blipFill>
              <a:blip r:embed="rId9"/>
              <a:stretch>
                <a:fillRect/>
              </a:stretch>
            </p:blipFill>
            <p:spPr>
              <a:xfrm>
                <a:off x="3968061" y="4711693"/>
                <a:ext cx="489240" cy="28192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FD10731A-893A-2F0D-952A-9C17519F693A}"/>
                  </a:ext>
                </a:extLst>
              </p14:cNvPr>
              <p14:cNvContentPartPr/>
              <p14:nvPr/>
            </p14:nvContentPartPr>
            <p14:xfrm>
              <a:off x="4755381" y="4525235"/>
              <a:ext cx="313920" cy="696240"/>
            </p14:xfrm>
          </p:contentPart>
        </mc:Choice>
        <mc:Fallback xmlns="">
          <p:pic>
            <p:nvPicPr>
              <p:cNvPr id="49" name="Ink 48">
                <a:extLst>
                  <a:ext uri="{FF2B5EF4-FFF2-40B4-BE49-F238E27FC236}">
                    <a16:creationId xmlns:a16="http://schemas.microsoft.com/office/drawing/2014/main" id="{FD10731A-893A-2F0D-952A-9C17519F693A}"/>
                  </a:ext>
                </a:extLst>
              </p:cNvPr>
              <p:cNvPicPr/>
              <p:nvPr/>
            </p:nvPicPr>
            <p:blipFill>
              <a:blip r:embed="rId11"/>
              <a:stretch>
                <a:fillRect/>
              </a:stretch>
            </p:blipFill>
            <p:spPr>
              <a:xfrm>
                <a:off x="4739901" y="4509755"/>
                <a:ext cx="34452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7" name="Ink 56">
                <a:extLst>
                  <a:ext uri="{FF2B5EF4-FFF2-40B4-BE49-F238E27FC236}">
                    <a16:creationId xmlns:a16="http://schemas.microsoft.com/office/drawing/2014/main" id="{29E80DB9-E8C2-99B6-1B59-87D73295ABA3}"/>
                  </a:ext>
                </a:extLst>
              </p14:cNvPr>
              <p14:cNvContentPartPr/>
              <p14:nvPr/>
            </p14:nvContentPartPr>
            <p14:xfrm>
              <a:off x="5202141" y="4648715"/>
              <a:ext cx="580320" cy="439200"/>
            </p14:xfrm>
          </p:contentPart>
        </mc:Choice>
        <mc:Fallback xmlns="">
          <p:pic>
            <p:nvPicPr>
              <p:cNvPr id="57" name="Ink 56">
                <a:extLst>
                  <a:ext uri="{FF2B5EF4-FFF2-40B4-BE49-F238E27FC236}">
                    <a16:creationId xmlns:a16="http://schemas.microsoft.com/office/drawing/2014/main" id="{29E80DB9-E8C2-99B6-1B59-87D73295ABA3}"/>
                  </a:ext>
                </a:extLst>
              </p:cNvPr>
              <p:cNvPicPr/>
              <p:nvPr/>
            </p:nvPicPr>
            <p:blipFill>
              <a:blip r:embed="rId13"/>
              <a:stretch>
                <a:fillRect/>
              </a:stretch>
            </p:blipFill>
            <p:spPr>
              <a:xfrm>
                <a:off x="5186671" y="4633235"/>
                <a:ext cx="610901"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7" name="Ink 76">
                <a:extLst>
                  <a:ext uri="{FF2B5EF4-FFF2-40B4-BE49-F238E27FC236}">
                    <a16:creationId xmlns:a16="http://schemas.microsoft.com/office/drawing/2014/main" id="{D693933A-96C2-D77B-66BC-F575CBA843FC}"/>
                  </a:ext>
                </a:extLst>
              </p14:cNvPr>
              <p14:cNvContentPartPr/>
              <p14:nvPr/>
            </p14:nvContentPartPr>
            <p14:xfrm>
              <a:off x="6080181" y="4554755"/>
              <a:ext cx="1489680" cy="792000"/>
            </p14:xfrm>
          </p:contentPart>
        </mc:Choice>
        <mc:Fallback xmlns="">
          <p:pic>
            <p:nvPicPr>
              <p:cNvPr id="77" name="Ink 76">
                <a:extLst>
                  <a:ext uri="{FF2B5EF4-FFF2-40B4-BE49-F238E27FC236}">
                    <a16:creationId xmlns:a16="http://schemas.microsoft.com/office/drawing/2014/main" id="{D693933A-96C2-D77B-66BC-F575CBA843FC}"/>
                  </a:ext>
                </a:extLst>
              </p:cNvPr>
              <p:cNvPicPr/>
              <p:nvPr/>
            </p:nvPicPr>
            <p:blipFill>
              <a:blip r:embed="rId15"/>
              <a:stretch>
                <a:fillRect/>
              </a:stretch>
            </p:blipFill>
            <p:spPr>
              <a:xfrm>
                <a:off x="6064705" y="4539282"/>
                <a:ext cx="1520273" cy="82258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1" name="Ink 80">
                <a:extLst>
                  <a:ext uri="{FF2B5EF4-FFF2-40B4-BE49-F238E27FC236}">
                    <a16:creationId xmlns:a16="http://schemas.microsoft.com/office/drawing/2014/main" id="{6C69B41A-B302-756B-4931-FD4A830650FE}"/>
                  </a:ext>
                </a:extLst>
              </p14:cNvPr>
              <p14:cNvContentPartPr/>
              <p14:nvPr/>
            </p14:nvContentPartPr>
            <p14:xfrm>
              <a:off x="7663821" y="4606235"/>
              <a:ext cx="423720" cy="403560"/>
            </p14:xfrm>
          </p:contentPart>
        </mc:Choice>
        <mc:Fallback xmlns="">
          <p:pic>
            <p:nvPicPr>
              <p:cNvPr id="81" name="Ink 80">
                <a:extLst>
                  <a:ext uri="{FF2B5EF4-FFF2-40B4-BE49-F238E27FC236}">
                    <a16:creationId xmlns:a16="http://schemas.microsoft.com/office/drawing/2014/main" id="{6C69B41A-B302-756B-4931-FD4A830650FE}"/>
                  </a:ext>
                </a:extLst>
              </p:cNvPr>
              <p:cNvPicPr/>
              <p:nvPr/>
            </p:nvPicPr>
            <p:blipFill>
              <a:blip r:embed="rId17"/>
              <a:stretch>
                <a:fillRect/>
              </a:stretch>
            </p:blipFill>
            <p:spPr>
              <a:xfrm>
                <a:off x="7648341" y="4590755"/>
                <a:ext cx="454320" cy="434160"/>
              </a:xfrm>
              <a:prstGeom prst="rect">
                <a:avLst/>
              </a:prstGeom>
            </p:spPr>
          </p:pic>
        </mc:Fallback>
      </mc:AlternateContent>
    </p:spTree>
    <p:extLst>
      <p:ext uri="{BB962C8B-B14F-4D97-AF65-F5344CB8AC3E}">
        <p14:creationId xmlns:p14="http://schemas.microsoft.com/office/powerpoint/2010/main" val="2156171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CECAB3-88A2-EC67-3CCB-5F52194B3739}"/>
              </a:ext>
            </a:extLst>
          </p:cNvPr>
          <p:cNvSpPr txBox="1"/>
          <p:nvPr/>
        </p:nvSpPr>
        <p:spPr>
          <a:xfrm>
            <a:off x="576513" y="510798"/>
            <a:ext cx="11346873" cy="5816977"/>
          </a:xfrm>
          <a:prstGeom prst="rect">
            <a:avLst/>
          </a:prstGeom>
          <a:noFill/>
        </p:spPr>
        <p:txBody>
          <a:bodyPr wrap="square">
            <a:spAutoFit/>
          </a:bodyPr>
          <a:lstStyle/>
          <a:p>
            <a:r>
              <a:rPr lang="en-US" sz="2400" b="1"/>
              <a:t>Step 3 - Monte Carlo Approximation</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r>
              <a:rPr lang="en-US" sz="2400"/>
              <a:t>We approximate the integral using Monte Carlo sampling:</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endParaRPr lang="en-US" sz="2400" b="1"/>
          </a:p>
          <a:p>
            <a:endParaRPr lang="en-US" sz="2400" b="1"/>
          </a:p>
          <a:p>
            <a:r>
              <a:rPr lang="en-US" sz="2400" b="1"/>
              <a:t>Steps:</a:t>
            </a:r>
            <a:endParaRPr lang="en-US" sz="2400"/>
          </a:p>
          <a:p>
            <a:pPr marL="742950" lvl="1" indent="-285750">
              <a:buFont typeface="Arial" panose="020B0604020202020204" pitchFamily="34" charset="0"/>
              <a:buChar char="•"/>
            </a:pPr>
            <a:r>
              <a:rPr lang="en-US" sz="2400"/>
              <a:t>Sample xi​ from q(x)</a:t>
            </a:r>
          </a:p>
          <a:p>
            <a:pPr marL="742950" lvl="1" indent="-285750">
              <a:buFont typeface="Arial" panose="020B0604020202020204" pitchFamily="34" charset="0"/>
              <a:buChar char="•"/>
            </a:pPr>
            <a:r>
              <a:rPr lang="en-US" sz="2400"/>
              <a:t>Compute importance weights w(xi) </a:t>
            </a:r>
          </a:p>
          <a:p>
            <a:pPr marL="742950" lvl="1" indent="-285750">
              <a:buFont typeface="Arial" panose="020B0604020202020204" pitchFamily="34" charset="0"/>
              <a:buChar char="•"/>
            </a:pPr>
            <a:r>
              <a:rPr lang="en-US" sz="2400"/>
              <a:t>Estimate the integral as a weighted sum.</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endParaRPr lang="en-US"/>
          </a:p>
        </p:txBody>
      </p:sp>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8DA444E3-4058-784B-94D6-B572D860B75A}"/>
                  </a:ext>
                </a:extLst>
              </p14:cNvPr>
              <p14:cNvContentPartPr/>
              <p14:nvPr/>
            </p14:nvContentPartPr>
            <p14:xfrm>
              <a:off x="6339431" y="2702344"/>
              <a:ext cx="23760" cy="23760"/>
            </p14:xfrm>
          </p:contentPart>
        </mc:Choice>
        <mc:Fallback xmlns="">
          <p:pic>
            <p:nvPicPr>
              <p:cNvPr id="48" name="Ink 47">
                <a:extLst>
                  <a:ext uri="{FF2B5EF4-FFF2-40B4-BE49-F238E27FC236}">
                    <a16:creationId xmlns:a16="http://schemas.microsoft.com/office/drawing/2014/main" id="{8DA444E3-4058-784B-94D6-B572D860B75A}"/>
                  </a:ext>
                </a:extLst>
              </p:cNvPr>
              <p:cNvPicPr/>
              <p:nvPr/>
            </p:nvPicPr>
            <p:blipFill>
              <a:blip r:embed="rId3"/>
              <a:stretch>
                <a:fillRect/>
              </a:stretch>
            </p:blipFill>
            <p:spPr>
              <a:xfrm>
                <a:off x="6323951" y="2686864"/>
                <a:ext cx="54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2" name="Ink 91">
                <a:extLst>
                  <a:ext uri="{FF2B5EF4-FFF2-40B4-BE49-F238E27FC236}">
                    <a16:creationId xmlns:a16="http://schemas.microsoft.com/office/drawing/2014/main" id="{4B44210E-0338-B85D-9A8B-B459C6DB889E}"/>
                  </a:ext>
                </a:extLst>
              </p14:cNvPr>
              <p14:cNvContentPartPr/>
              <p14:nvPr/>
            </p14:nvContentPartPr>
            <p14:xfrm>
              <a:off x="3658511" y="2498224"/>
              <a:ext cx="1090080" cy="972720"/>
            </p14:xfrm>
          </p:contentPart>
        </mc:Choice>
        <mc:Fallback xmlns="">
          <p:pic>
            <p:nvPicPr>
              <p:cNvPr id="92" name="Ink 91">
                <a:extLst>
                  <a:ext uri="{FF2B5EF4-FFF2-40B4-BE49-F238E27FC236}">
                    <a16:creationId xmlns:a16="http://schemas.microsoft.com/office/drawing/2014/main" id="{4B44210E-0338-B85D-9A8B-B459C6DB889E}"/>
                  </a:ext>
                </a:extLst>
              </p:cNvPr>
              <p:cNvPicPr/>
              <p:nvPr/>
            </p:nvPicPr>
            <p:blipFill>
              <a:blip r:embed="rId5"/>
              <a:stretch>
                <a:fillRect/>
              </a:stretch>
            </p:blipFill>
            <p:spPr>
              <a:xfrm>
                <a:off x="3643031" y="2482738"/>
                <a:ext cx="1120680" cy="100333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3" name="Ink 92">
                <a:extLst>
                  <a:ext uri="{FF2B5EF4-FFF2-40B4-BE49-F238E27FC236}">
                    <a16:creationId xmlns:a16="http://schemas.microsoft.com/office/drawing/2014/main" id="{9A35C141-1338-5BF4-F1C9-4F8DFBADA0E0}"/>
                  </a:ext>
                </a:extLst>
              </p14:cNvPr>
              <p14:cNvContentPartPr/>
              <p14:nvPr/>
            </p14:nvContentPartPr>
            <p14:xfrm>
              <a:off x="2717831" y="2760664"/>
              <a:ext cx="682200" cy="318240"/>
            </p14:xfrm>
          </p:contentPart>
        </mc:Choice>
        <mc:Fallback xmlns="">
          <p:pic>
            <p:nvPicPr>
              <p:cNvPr id="93" name="Ink 92">
                <a:extLst>
                  <a:ext uri="{FF2B5EF4-FFF2-40B4-BE49-F238E27FC236}">
                    <a16:creationId xmlns:a16="http://schemas.microsoft.com/office/drawing/2014/main" id="{9A35C141-1338-5BF4-F1C9-4F8DFBADA0E0}"/>
                  </a:ext>
                </a:extLst>
              </p:cNvPr>
              <p:cNvPicPr/>
              <p:nvPr/>
            </p:nvPicPr>
            <p:blipFill>
              <a:blip r:embed="rId7"/>
              <a:stretch>
                <a:fillRect/>
              </a:stretch>
            </p:blipFill>
            <p:spPr>
              <a:xfrm>
                <a:off x="2702359" y="2745184"/>
                <a:ext cx="712784"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8" name="Ink 117">
                <a:extLst>
                  <a:ext uri="{FF2B5EF4-FFF2-40B4-BE49-F238E27FC236}">
                    <a16:creationId xmlns:a16="http://schemas.microsoft.com/office/drawing/2014/main" id="{22F662E1-D651-FB6B-C50A-69DED0C8E43A}"/>
                  </a:ext>
                </a:extLst>
              </p14:cNvPr>
              <p14:cNvContentPartPr/>
              <p14:nvPr/>
            </p14:nvContentPartPr>
            <p14:xfrm>
              <a:off x="5673071" y="3535024"/>
              <a:ext cx="1192320" cy="445320"/>
            </p14:xfrm>
          </p:contentPart>
        </mc:Choice>
        <mc:Fallback xmlns="">
          <p:pic>
            <p:nvPicPr>
              <p:cNvPr id="118" name="Ink 117">
                <a:extLst>
                  <a:ext uri="{FF2B5EF4-FFF2-40B4-BE49-F238E27FC236}">
                    <a16:creationId xmlns:a16="http://schemas.microsoft.com/office/drawing/2014/main" id="{22F662E1-D651-FB6B-C50A-69DED0C8E43A}"/>
                  </a:ext>
                </a:extLst>
              </p:cNvPr>
              <p:cNvPicPr/>
              <p:nvPr/>
            </p:nvPicPr>
            <p:blipFill>
              <a:blip r:embed="rId9"/>
              <a:stretch>
                <a:fillRect/>
              </a:stretch>
            </p:blipFill>
            <p:spPr>
              <a:xfrm>
                <a:off x="5657586" y="3519557"/>
                <a:ext cx="1222929" cy="47589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9" name="Ink 118">
                <a:extLst>
                  <a:ext uri="{FF2B5EF4-FFF2-40B4-BE49-F238E27FC236}">
                    <a16:creationId xmlns:a16="http://schemas.microsoft.com/office/drawing/2014/main" id="{0DEC022D-44B5-D89A-26D3-4C43C97CD90D}"/>
                  </a:ext>
                </a:extLst>
              </p14:cNvPr>
              <p14:cNvContentPartPr/>
              <p14:nvPr/>
            </p14:nvContentPartPr>
            <p14:xfrm>
              <a:off x="6073031" y="2608024"/>
              <a:ext cx="798480" cy="619560"/>
            </p14:xfrm>
          </p:contentPart>
        </mc:Choice>
        <mc:Fallback xmlns="">
          <p:pic>
            <p:nvPicPr>
              <p:cNvPr id="119" name="Ink 118">
                <a:extLst>
                  <a:ext uri="{FF2B5EF4-FFF2-40B4-BE49-F238E27FC236}">
                    <a16:creationId xmlns:a16="http://schemas.microsoft.com/office/drawing/2014/main" id="{0DEC022D-44B5-D89A-26D3-4C43C97CD90D}"/>
                  </a:ext>
                </a:extLst>
              </p:cNvPr>
              <p:cNvPicPr/>
              <p:nvPr/>
            </p:nvPicPr>
            <p:blipFill>
              <a:blip r:embed="rId11"/>
              <a:stretch>
                <a:fillRect/>
              </a:stretch>
            </p:blipFill>
            <p:spPr>
              <a:xfrm>
                <a:off x="6057551" y="2592544"/>
                <a:ext cx="82908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0" name="Ink 119">
                <a:extLst>
                  <a:ext uri="{FF2B5EF4-FFF2-40B4-BE49-F238E27FC236}">
                    <a16:creationId xmlns:a16="http://schemas.microsoft.com/office/drawing/2014/main" id="{D437227E-99A7-88E3-56ED-25B625675653}"/>
                  </a:ext>
                </a:extLst>
              </p14:cNvPr>
              <p14:cNvContentPartPr/>
              <p14:nvPr/>
            </p14:nvContentPartPr>
            <p14:xfrm>
              <a:off x="5000591" y="2686504"/>
              <a:ext cx="867960" cy="494280"/>
            </p14:xfrm>
          </p:contentPart>
        </mc:Choice>
        <mc:Fallback xmlns="">
          <p:pic>
            <p:nvPicPr>
              <p:cNvPr id="120" name="Ink 119">
                <a:extLst>
                  <a:ext uri="{FF2B5EF4-FFF2-40B4-BE49-F238E27FC236}">
                    <a16:creationId xmlns:a16="http://schemas.microsoft.com/office/drawing/2014/main" id="{D437227E-99A7-88E3-56ED-25B625675653}"/>
                  </a:ext>
                </a:extLst>
              </p:cNvPr>
              <p:cNvPicPr/>
              <p:nvPr/>
            </p:nvPicPr>
            <p:blipFill>
              <a:blip r:embed="rId13"/>
              <a:stretch>
                <a:fillRect/>
              </a:stretch>
            </p:blipFill>
            <p:spPr>
              <a:xfrm>
                <a:off x="4985111" y="2671013"/>
                <a:ext cx="898560" cy="52490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0" name="Ink 129">
                <a:extLst>
                  <a:ext uri="{FF2B5EF4-FFF2-40B4-BE49-F238E27FC236}">
                    <a16:creationId xmlns:a16="http://schemas.microsoft.com/office/drawing/2014/main" id="{B588B44B-E7AD-6F13-231A-A9807FB12DDD}"/>
                  </a:ext>
                </a:extLst>
              </p14:cNvPr>
              <p14:cNvContentPartPr/>
              <p14:nvPr/>
            </p14:nvContentPartPr>
            <p14:xfrm>
              <a:off x="7178231" y="3235144"/>
              <a:ext cx="1019520" cy="572760"/>
            </p14:xfrm>
          </p:contentPart>
        </mc:Choice>
        <mc:Fallback xmlns="">
          <p:pic>
            <p:nvPicPr>
              <p:cNvPr id="130" name="Ink 129">
                <a:extLst>
                  <a:ext uri="{FF2B5EF4-FFF2-40B4-BE49-F238E27FC236}">
                    <a16:creationId xmlns:a16="http://schemas.microsoft.com/office/drawing/2014/main" id="{B588B44B-E7AD-6F13-231A-A9807FB12DDD}"/>
                  </a:ext>
                </a:extLst>
              </p:cNvPr>
              <p:cNvPicPr/>
              <p:nvPr/>
            </p:nvPicPr>
            <p:blipFill>
              <a:blip r:embed="rId15"/>
              <a:stretch>
                <a:fillRect/>
              </a:stretch>
            </p:blipFill>
            <p:spPr>
              <a:xfrm>
                <a:off x="7162751" y="3219664"/>
                <a:ext cx="105012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9" name="Ink 138">
                <a:extLst>
                  <a:ext uri="{FF2B5EF4-FFF2-40B4-BE49-F238E27FC236}">
                    <a16:creationId xmlns:a16="http://schemas.microsoft.com/office/drawing/2014/main" id="{6F09475C-0BED-B44B-7332-92424CEE5613}"/>
                  </a:ext>
                </a:extLst>
              </p14:cNvPr>
              <p14:cNvContentPartPr/>
              <p14:nvPr/>
            </p14:nvContentPartPr>
            <p14:xfrm>
              <a:off x="7397831" y="3799624"/>
              <a:ext cx="721440" cy="517680"/>
            </p14:xfrm>
          </p:contentPart>
        </mc:Choice>
        <mc:Fallback xmlns="">
          <p:pic>
            <p:nvPicPr>
              <p:cNvPr id="139" name="Ink 138">
                <a:extLst>
                  <a:ext uri="{FF2B5EF4-FFF2-40B4-BE49-F238E27FC236}">
                    <a16:creationId xmlns:a16="http://schemas.microsoft.com/office/drawing/2014/main" id="{6F09475C-0BED-B44B-7332-92424CEE5613}"/>
                  </a:ext>
                </a:extLst>
              </p:cNvPr>
              <p:cNvPicPr/>
              <p:nvPr/>
            </p:nvPicPr>
            <p:blipFill>
              <a:blip r:embed="rId17"/>
              <a:stretch>
                <a:fillRect/>
              </a:stretch>
            </p:blipFill>
            <p:spPr>
              <a:xfrm>
                <a:off x="7382351" y="3784144"/>
                <a:ext cx="75204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0" name="Ink 139">
                <a:extLst>
                  <a:ext uri="{FF2B5EF4-FFF2-40B4-BE49-F238E27FC236}">
                    <a16:creationId xmlns:a16="http://schemas.microsoft.com/office/drawing/2014/main" id="{A8E4ADC6-5797-A00C-F056-962CAEE88766}"/>
                  </a:ext>
                </a:extLst>
              </p14:cNvPr>
              <p14:cNvContentPartPr/>
              <p14:nvPr/>
            </p14:nvContentPartPr>
            <p14:xfrm>
              <a:off x="8644511" y="3435664"/>
              <a:ext cx="78840" cy="340920"/>
            </p14:xfrm>
          </p:contentPart>
        </mc:Choice>
        <mc:Fallback xmlns="">
          <p:pic>
            <p:nvPicPr>
              <p:cNvPr id="140" name="Ink 139">
                <a:extLst>
                  <a:ext uri="{FF2B5EF4-FFF2-40B4-BE49-F238E27FC236}">
                    <a16:creationId xmlns:a16="http://schemas.microsoft.com/office/drawing/2014/main" id="{A8E4ADC6-5797-A00C-F056-962CAEE88766}"/>
                  </a:ext>
                </a:extLst>
              </p:cNvPr>
              <p:cNvPicPr/>
              <p:nvPr/>
            </p:nvPicPr>
            <p:blipFill>
              <a:blip r:embed="rId19"/>
              <a:stretch>
                <a:fillRect/>
              </a:stretch>
            </p:blipFill>
            <p:spPr>
              <a:xfrm>
                <a:off x="8633711" y="3424864"/>
                <a:ext cx="1000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1" name="Ink 140">
                <a:extLst>
                  <a:ext uri="{FF2B5EF4-FFF2-40B4-BE49-F238E27FC236}">
                    <a16:creationId xmlns:a16="http://schemas.microsoft.com/office/drawing/2014/main" id="{DC581E90-EACA-74E3-EAAF-BEC762DE7450}"/>
                  </a:ext>
                </a:extLst>
              </p14:cNvPr>
              <p14:cNvContentPartPr/>
              <p14:nvPr/>
            </p14:nvContentPartPr>
            <p14:xfrm>
              <a:off x="8499791" y="3438904"/>
              <a:ext cx="411480" cy="16200"/>
            </p14:xfrm>
          </p:contentPart>
        </mc:Choice>
        <mc:Fallback xmlns="">
          <p:pic>
            <p:nvPicPr>
              <p:cNvPr id="141" name="Ink 140">
                <a:extLst>
                  <a:ext uri="{FF2B5EF4-FFF2-40B4-BE49-F238E27FC236}">
                    <a16:creationId xmlns:a16="http://schemas.microsoft.com/office/drawing/2014/main" id="{DC581E90-EACA-74E3-EAAF-BEC762DE7450}"/>
                  </a:ext>
                </a:extLst>
              </p:cNvPr>
              <p:cNvPicPr/>
              <p:nvPr/>
            </p:nvPicPr>
            <p:blipFill>
              <a:blip r:embed="rId21"/>
              <a:stretch>
                <a:fillRect/>
              </a:stretch>
            </p:blipFill>
            <p:spPr>
              <a:xfrm>
                <a:off x="8488991" y="3428104"/>
                <a:ext cx="432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2" name="Ink 141">
                <a:extLst>
                  <a:ext uri="{FF2B5EF4-FFF2-40B4-BE49-F238E27FC236}">
                    <a16:creationId xmlns:a16="http://schemas.microsoft.com/office/drawing/2014/main" id="{2CBFB8CF-E990-78CF-9CD3-901414C3AE86}"/>
                  </a:ext>
                </a:extLst>
              </p14:cNvPr>
              <p14:cNvContentPartPr/>
              <p14:nvPr/>
            </p14:nvContentPartPr>
            <p14:xfrm>
              <a:off x="8456231" y="3744904"/>
              <a:ext cx="321840" cy="31680"/>
            </p14:xfrm>
          </p:contentPart>
        </mc:Choice>
        <mc:Fallback xmlns="">
          <p:pic>
            <p:nvPicPr>
              <p:cNvPr id="142" name="Ink 141">
                <a:extLst>
                  <a:ext uri="{FF2B5EF4-FFF2-40B4-BE49-F238E27FC236}">
                    <a16:creationId xmlns:a16="http://schemas.microsoft.com/office/drawing/2014/main" id="{2CBFB8CF-E990-78CF-9CD3-901414C3AE86}"/>
                  </a:ext>
                </a:extLst>
              </p:cNvPr>
              <p:cNvPicPr/>
              <p:nvPr/>
            </p:nvPicPr>
            <p:blipFill>
              <a:blip r:embed="rId23"/>
              <a:stretch>
                <a:fillRect/>
              </a:stretch>
            </p:blipFill>
            <p:spPr>
              <a:xfrm>
                <a:off x="8445431" y="3734104"/>
                <a:ext cx="343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3" name="Ink 142">
                <a:extLst>
                  <a:ext uri="{FF2B5EF4-FFF2-40B4-BE49-F238E27FC236}">
                    <a16:creationId xmlns:a16="http://schemas.microsoft.com/office/drawing/2014/main" id="{73A5C6C6-1ED6-CF70-09A4-C97CDCB96736}"/>
                  </a:ext>
                </a:extLst>
              </p14:cNvPr>
              <p14:cNvContentPartPr/>
              <p14:nvPr/>
            </p14:nvContentPartPr>
            <p14:xfrm>
              <a:off x="8769791" y="3621064"/>
              <a:ext cx="290520" cy="241560"/>
            </p14:xfrm>
          </p:contentPart>
        </mc:Choice>
        <mc:Fallback xmlns="">
          <p:pic>
            <p:nvPicPr>
              <p:cNvPr id="143" name="Ink 142">
                <a:extLst>
                  <a:ext uri="{FF2B5EF4-FFF2-40B4-BE49-F238E27FC236}">
                    <a16:creationId xmlns:a16="http://schemas.microsoft.com/office/drawing/2014/main" id="{73A5C6C6-1ED6-CF70-09A4-C97CDCB96736}"/>
                  </a:ext>
                </a:extLst>
              </p:cNvPr>
              <p:cNvPicPr/>
              <p:nvPr/>
            </p:nvPicPr>
            <p:blipFill>
              <a:blip r:embed="rId25"/>
              <a:stretch>
                <a:fillRect/>
              </a:stretch>
            </p:blipFill>
            <p:spPr>
              <a:xfrm>
                <a:off x="8758991" y="3610264"/>
                <a:ext cx="311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4" name="Ink 143">
                <a:extLst>
                  <a:ext uri="{FF2B5EF4-FFF2-40B4-BE49-F238E27FC236}">
                    <a16:creationId xmlns:a16="http://schemas.microsoft.com/office/drawing/2014/main" id="{38B72FDD-CDD4-D375-7E8F-5E9B36F6869C}"/>
                  </a:ext>
                </a:extLst>
              </p14:cNvPr>
              <p14:cNvContentPartPr/>
              <p14:nvPr/>
            </p14:nvContentPartPr>
            <p14:xfrm>
              <a:off x="9091271" y="3705664"/>
              <a:ext cx="39600" cy="384480"/>
            </p14:xfrm>
          </p:contentPart>
        </mc:Choice>
        <mc:Fallback xmlns="">
          <p:pic>
            <p:nvPicPr>
              <p:cNvPr id="144" name="Ink 143">
                <a:extLst>
                  <a:ext uri="{FF2B5EF4-FFF2-40B4-BE49-F238E27FC236}">
                    <a16:creationId xmlns:a16="http://schemas.microsoft.com/office/drawing/2014/main" id="{38B72FDD-CDD4-D375-7E8F-5E9B36F6869C}"/>
                  </a:ext>
                </a:extLst>
              </p:cNvPr>
              <p:cNvPicPr/>
              <p:nvPr/>
            </p:nvPicPr>
            <p:blipFill>
              <a:blip r:embed="rId27"/>
              <a:stretch>
                <a:fillRect/>
              </a:stretch>
            </p:blipFill>
            <p:spPr>
              <a:xfrm>
                <a:off x="9080471" y="3694874"/>
                <a:ext cx="60840" cy="4057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5" name="Ink 144">
                <a:extLst>
                  <a:ext uri="{FF2B5EF4-FFF2-40B4-BE49-F238E27FC236}">
                    <a16:creationId xmlns:a16="http://schemas.microsoft.com/office/drawing/2014/main" id="{FEE4FEF8-29CE-C0A2-E2BD-D27C447BCBB9}"/>
                  </a:ext>
                </a:extLst>
              </p14:cNvPr>
              <p14:cNvContentPartPr/>
              <p14:nvPr/>
            </p14:nvContentPartPr>
            <p14:xfrm>
              <a:off x="9083351" y="3627184"/>
              <a:ext cx="141480" cy="172800"/>
            </p14:xfrm>
          </p:contentPart>
        </mc:Choice>
        <mc:Fallback xmlns="">
          <p:pic>
            <p:nvPicPr>
              <p:cNvPr id="145" name="Ink 144">
                <a:extLst>
                  <a:ext uri="{FF2B5EF4-FFF2-40B4-BE49-F238E27FC236}">
                    <a16:creationId xmlns:a16="http://schemas.microsoft.com/office/drawing/2014/main" id="{FEE4FEF8-29CE-C0A2-E2BD-D27C447BCBB9}"/>
                  </a:ext>
                </a:extLst>
              </p:cNvPr>
              <p:cNvPicPr/>
              <p:nvPr/>
            </p:nvPicPr>
            <p:blipFill>
              <a:blip r:embed="rId29"/>
              <a:stretch>
                <a:fillRect/>
              </a:stretch>
            </p:blipFill>
            <p:spPr>
              <a:xfrm>
                <a:off x="9072523" y="3616384"/>
                <a:ext cx="162774"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6" name="Ink 145">
                <a:extLst>
                  <a:ext uri="{FF2B5EF4-FFF2-40B4-BE49-F238E27FC236}">
                    <a16:creationId xmlns:a16="http://schemas.microsoft.com/office/drawing/2014/main" id="{34ADFC02-A376-89AE-C4A0-4557D021B418}"/>
                  </a:ext>
                </a:extLst>
              </p14:cNvPr>
              <p14:cNvContentPartPr/>
              <p14:nvPr/>
            </p14:nvContentPartPr>
            <p14:xfrm>
              <a:off x="9208631" y="3651664"/>
              <a:ext cx="102240" cy="156240"/>
            </p14:xfrm>
          </p:contentPart>
        </mc:Choice>
        <mc:Fallback xmlns="">
          <p:pic>
            <p:nvPicPr>
              <p:cNvPr id="146" name="Ink 145">
                <a:extLst>
                  <a:ext uri="{FF2B5EF4-FFF2-40B4-BE49-F238E27FC236}">
                    <a16:creationId xmlns:a16="http://schemas.microsoft.com/office/drawing/2014/main" id="{34ADFC02-A376-89AE-C4A0-4557D021B418}"/>
                  </a:ext>
                </a:extLst>
              </p:cNvPr>
              <p:cNvPicPr/>
              <p:nvPr/>
            </p:nvPicPr>
            <p:blipFill>
              <a:blip r:embed="rId31"/>
              <a:stretch>
                <a:fillRect/>
              </a:stretch>
            </p:blipFill>
            <p:spPr>
              <a:xfrm>
                <a:off x="9197831" y="3640889"/>
                <a:ext cx="123480" cy="17743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7" name="Ink 146">
                <a:extLst>
                  <a:ext uri="{FF2B5EF4-FFF2-40B4-BE49-F238E27FC236}">
                    <a16:creationId xmlns:a16="http://schemas.microsoft.com/office/drawing/2014/main" id="{25192AAB-512E-0C10-AC44-B8D2FA876D0C}"/>
                  </a:ext>
                </a:extLst>
              </p14:cNvPr>
              <p14:cNvContentPartPr/>
              <p14:nvPr/>
            </p14:nvContentPartPr>
            <p14:xfrm>
              <a:off x="9428231" y="3368704"/>
              <a:ext cx="47520" cy="431640"/>
            </p14:xfrm>
          </p:contentPart>
        </mc:Choice>
        <mc:Fallback xmlns="">
          <p:pic>
            <p:nvPicPr>
              <p:cNvPr id="147" name="Ink 146">
                <a:extLst>
                  <a:ext uri="{FF2B5EF4-FFF2-40B4-BE49-F238E27FC236}">
                    <a16:creationId xmlns:a16="http://schemas.microsoft.com/office/drawing/2014/main" id="{25192AAB-512E-0C10-AC44-B8D2FA876D0C}"/>
                  </a:ext>
                </a:extLst>
              </p:cNvPr>
              <p:cNvPicPr/>
              <p:nvPr/>
            </p:nvPicPr>
            <p:blipFill>
              <a:blip r:embed="rId33"/>
              <a:stretch>
                <a:fillRect/>
              </a:stretch>
            </p:blipFill>
            <p:spPr>
              <a:xfrm>
                <a:off x="9417349" y="3357904"/>
                <a:ext cx="68922"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8" name="Ink 147">
                <a:extLst>
                  <a:ext uri="{FF2B5EF4-FFF2-40B4-BE49-F238E27FC236}">
                    <a16:creationId xmlns:a16="http://schemas.microsoft.com/office/drawing/2014/main" id="{FEBA95F2-5DCB-F3F8-1CD6-0A4FAF75718D}"/>
                  </a:ext>
                </a:extLst>
              </p14:cNvPr>
              <p14:cNvContentPartPr/>
              <p14:nvPr/>
            </p14:nvContentPartPr>
            <p14:xfrm>
              <a:off x="9318431" y="3564544"/>
              <a:ext cx="164880" cy="39600"/>
            </p14:xfrm>
          </p:contentPart>
        </mc:Choice>
        <mc:Fallback xmlns="">
          <p:pic>
            <p:nvPicPr>
              <p:cNvPr id="148" name="Ink 147">
                <a:extLst>
                  <a:ext uri="{FF2B5EF4-FFF2-40B4-BE49-F238E27FC236}">
                    <a16:creationId xmlns:a16="http://schemas.microsoft.com/office/drawing/2014/main" id="{FEBA95F2-5DCB-F3F8-1CD6-0A4FAF75718D}"/>
                  </a:ext>
                </a:extLst>
              </p:cNvPr>
              <p:cNvPicPr/>
              <p:nvPr/>
            </p:nvPicPr>
            <p:blipFill>
              <a:blip r:embed="rId35"/>
              <a:stretch>
                <a:fillRect/>
              </a:stretch>
            </p:blipFill>
            <p:spPr>
              <a:xfrm>
                <a:off x="9307631" y="3553744"/>
                <a:ext cx="1861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9" name="Ink 148">
                <a:extLst>
                  <a:ext uri="{FF2B5EF4-FFF2-40B4-BE49-F238E27FC236}">
                    <a16:creationId xmlns:a16="http://schemas.microsoft.com/office/drawing/2014/main" id="{3AD30DF4-6AA3-77E8-9E92-182526A2190C}"/>
                  </a:ext>
                </a:extLst>
              </p14:cNvPr>
              <p14:cNvContentPartPr/>
              <p14:nvPr/>
            </p14:nvContentPartPr>
            <p14:xfrm>
              <a:off x="9498791" y="3572464"/>
              <a:ext cx="149400" cy="196200"/>
            </p14:xfrm>
          </p:contentPart>
        </mc:Choice>
        <mc:Fallback xmlns="">
          <p:pic>
            <p:nvPicPr>
              <p:cNvPr id="149" name="Ink 148">
                <a:extLst>
                  <a:ext uri="{FF2B5EF4-FFF2-40B4-BE49-F238E27FC236}">
                    <a16:creationId xmlns:a16="http://schemas.microsoft.com/office/drawing/2014/main" id="{3AD30DF4-6AA3-77E8-9E92-182526A2190C}"/>
                  </a:ext>
                </a:extLst>
              </p:cNvPr>
              <p:cNvPicPr/>
              <p:nvPr/>
            </p:nvPicPr>
            <p:blipFill>
              <a:blip r:embed="rId37"/>
              <a:stretch>
                <a:fillRect/>
              </a:stretch>
            </p:blipFill>
            <p:spPr>
              <a:xfrm>
                <a:off x="9487965" y="3561684"/>
                <a:ext cx="170691" cy="21740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0" name="Ink 149">
                <a:extLst>
                  <a:ext uri="{FF2B5EF4-FFF2-40B4-BE49-F238E27FC236}">
                    <a16:creationId xmlns:a16="http://schemas.microsoft.com/office/drawing/2014/main" id="{7C80C5FE-360B-D64D-5529-4196B6A309B8}"/>
                  </a:ext>
                </a:extLst>
              </p14:cNvPr>
              <p14:cNvContentPartPr/>
              <p14:nvPr/>
            </p14:nvContentPartPr>
            <p14:xfrm>
              <a:off x="9702551" y="3587944"/>
              <a:ext cx="133560" cy="243360"/>
            </p14:xfrm>
          </p:contentPart>
        </mc:Choice>
        <mc:Fallback xmlns="">
          <p:pic>
            <p:nvPicPr>
              <p:cNvPr id="150" name="Ink 149">
                <a:extLst>
                  <a:ext uri="{FF2B5EF4-FFF2-40B4-BE49-F238E27FC236}">
                    <a16:creationId xmlns:a16="http://schemas.microsoft.com/office/drawing/2014/main" id="{7C80C5FE-360B-D64D-5529-4196B6A309B8}"/>
                  </a:ext>
                </a:extLst>
              </p:cNvPr>
              <p:cNvPicPr/>
              <p:nvPr/>
            </p:nvPicPr>
            <p:blipFill>
              <a:blip r:embed="rId39"/>
              <a:stretch>
                <a:fillRect/>
              </a:stretch>
            </p:blipFill>
            <p:spPr>
              <a:xfrm>
                <a:off x="9691751" y="3577144"/>
                <a:ext cx="1548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1" name="Ink 150">
                <a:extLst>
                  <a:ext uri="{FF2B5EF4-FFF2-40B4-BE49-F238E27FC236}">
                    <a16:creationId xmlns:a16="http://schemas.microsoft.com/office/drawing/2014/main" id="{C9D86F2B-E031-144D-8332-45E68D50257F}"/>
                  </a:ext>
                </a:extLst>
              </p14:cNvPr>
              <p14:cNvContentPartPr/>
              <p14:nvPr/>
            </p14:nvContentPartPr>
            <p14:xfrm>
              <a:off x="9882911" y="3556624"/>
              <a:ext cx="180720" cy="242640"/>
            </p14:xfrm>
          </p:contentPart>
        </mc:Choice>
        <mc:Fallback xmlns="">
          <p:pic>
            <p:nvPicPr>
              <p:cNvPr id="151" name="Ink 150">
                <a:extLst>
                  <a:ext uri="{FF2B5EF4-FFF2-40B4-BE49-F238E27FC236}">
                    <a16:creationId xmlns:a16="http://schemas.microsoft.com/office/drawing/2014/main" id="{C9D86F2B-E031-144D-8332-45E68D50257F}"/>
                  </a:ext>
                </a:extLst>
              </p:cNvPr>
              <p:cNvPicPr/>
              <p:nvPr/>
            </p:nvPicPr>
            <p:blipFill>
              <a:blip r:embed="rId41"/>
              <a:stretch>
                <a:fillRect/>
              </a:stretch>
            </p:blipFill>
            <p:spPr>
              <a:xfrm>
                <a:off x="9872111" y="3545808"/>
                <a:ext cx="201960" cy="26391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2" name="Ink 151">
                <a:extLst>
                  <a:ext uri="{FF2B5EF4-FFF2-40B4-BE49-F238E27FC236}">
                    <a16:creationId xmlns:a16="http://schemas.microsoft.com/office/drawing/2014/main" id="{865F1781-0713-EBDD-2007-6E00AAB90E19}"/>
                  </a:ext>
                </a:extLst>
              </p14:cNvPr>
              <p14:cNvContentPartPr/>
              <p14:nvPr/>
            </p14:nvContentPartPr>
            <p14:xfrm>
              <a:off x="10032671" y="3541144"/>
              <a:ext cx="391320" cy="249480"/>
            </p14:xfrm>
          </p:contentPart>
        </mc:Choice>
        <mc:Fallback xmlns="">
          <p:pic>
            <p:nvPicPr>
              <p:cNvPr id="152" name="Ink 151">
                <a:extLst>
                  <a:ext uri="{FF2B5EF4-FFF2-40B4-BE49-F238E27FC236}">
                    <a16:creationId xmlns:a16="http://schemas.microsoft.com/office/drawing/2014/main" id="{865F1781-0713-EBDD-2007-6E00AAB90E19}"/>
                  </a:ext>
                </a:extLst>
              </p:cNvPr>
              <p:cNvPicPr/>
              <p:nvPr/>
            </p:nvPicPr>
            <p:blipFill>
              <a:blip r:embed="rId43"/>
              <a:stretch>
                <a:fillRect/>
              </a:stretch>
            </p:blipFill>
            <p:spPr>
              <a:xfrm>
                <a:off x="10021871" y="3530344"/>
                <a:ext cx="4125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3" name="Ink 152">
                <a:extLst>
                  <a:ext uri="{FF2B5EF4-FFF2-40B4-BE49-F238E27FC236}">
                    <a16:creationId xmlns:a16="http://schemas.microsoft.com/office/drawing/2014/main" id="{D4475BD6-7AFC-5D5A-4683-A61ADE205262}"/>
                  </a:ext>
                </a:extLst>
              </p14:cNvPr>
              <p14:cNvContentPartPr/>
              <p14:nvPr/>
            </p14:nvContentPartPr>
            <p14:xfrm>
              <a:off x="8996951" y="4144504"/>
              <a:ext cx="282600" cy="328680"/>
            </p14:xfrm>
          </p:contentPart>
        </mc:Choice>
        <mc:Fallback xmlns="">
          <p:pic>
            <p:nvPicPr>
              <p:cNvPr id="153" name="Ink 152">
                <a:extLst>
                  <a:ext uri="{FF2B5EF4-FFF2-40B4-BE49-F238E27FC236}">
                    <a16:creationId xmlns:a16="http://schemas.microsoft.com/office/drawing/2014/main" id="{D4475BD6-7AFC-5D5A-4683-A61ADE205262}"/>
                  </a:ext>
                </a:extLst>
              </p:cNvPr>
              <p:cNvPicPr/>
              <p:nvPr/>
            </p:nvPicPr>
            <p:blipFill>
              <a:blip r:embed="rId45"/>
              <a:stretch>
                <a:fillRect/>
              </a:stretch>
            </p:blipFill>
            <p:spPr>
              <a:xfrm>
                <a:off x="8986151" y="4133704"/>
                <a:ext cx="3038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4" name="Ink 153">
                <a:extLst>
                  <a:ext uri="{FF2B5EF4-FFF2-40B4-BE49-F238E27FC236}">
                    <a16:creationId xmlns:a16="http://schemas.microsoft.com/office/drawing/2014/main" id="{BCFA7871-B3C8-1F9C-060E-4FB3C0719FB5}"/>
                  </a:ext>
                </a:extLst>
              </p14:cNvPr>
              <p14:cNvContentPartPr/>
              <p14:nvPr/>
            </p14:nvContentPartPr>
            <p14:xfrm>
              <a:off x="9247871" y="4215064"/>
              <a:ext cx="337320" cy="251280"/>
            </p14:xfrm>
          </p:contentPart>
        </mc:Choice>
        <mc:Fallback xmlns="">
          <p:pic>
            <p:nvPicPr>
              <p:cNvPr id="154" name="Ink 153">
                <a:extLst>
                  <a:ext uri="{FF2B5EF4-FFF2-40B4-BE49-F238E27FC236}">
                    <a16:creationId xmlns:a16="http://schemas.microsoft.com/office/drawing/2014/main" id="{BCFA7871-B3C8-1F9C-060E-4FB3C0719FB5}"/>
                  </a:ext>
                </a:extLst>
              </p:cNvPr>
              <p:cNvPicPr/>
              <p:nvPr/>
            </p:nvPicPr>
            <p:blipFill>
              <a:blip r:embed="rId47"/>
              <a:stretch>
                <a:fillRect/>
              </a:stretch>
            </p:blipFill>
            <p:spPr>
              <a:xfrm>
                <a:off x="9237071" y="4204264"/>
                <a:ext cx="3585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5" name="Ink 154">
                <a:extLst>
                  <a:ext uri="{FF2B5EF4-FFF2-40B4-BE49-F238E27FC236}">
                    <a16:creationId xmlns:a16="http://schemas.microsoft.com/office/drawing/2014/main" id="{21C41F00-B001-F05B-642B-A9FC425E3A0F}"/>
                  </a:ext>
                </a:extLst>
              </p14:cNvPr>
              <p14:cNvContentPartPr/>
              <p14:nvPr/>
            </p14:nvContentPartPr>
            <p14:xfrm>
              <a:off x="9507431" y="4141264"/>
              <a:ext cx="30960" cy="19440"/>
            </p14:xfrm>
          </p:contentPart>
        </mc:Choice>
        <mc:Fallback xmlns="">
          <p:pic>
            <p:nvPicPr>
              <p:cNvPr id="155" name="Ink 154">
                <a:extLst>
                  <a:ext uri="{FF2B5EF4-FFF2-40B4-BE49-F238E27FC236}">
                    <a16:creationId xmlns:a16="http://schemas.microsoft.com/office/drawing/2014/main" id="{21C41F00-B001-F05B-642B-A9FC425E3A0F}"/>
                  </a:ext>
                </a:extLst>
              </p:cNvPr>
              <p:cNvPicPr/>
              <p:nvPr/>
            </p:nvPicPr>
            <p:blipFill>
              <a:blip r:embed="rId49"/>
              <a:stretch>
                <a:fillRect/>
              </a:stretch>
            </p:blipFill>
            <p:spPr>
              <a:xfrm>
                <a:off x="9496631" y="4130464"/>
                <a:ext cx="52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6" name="Ink 155">
                <a:extLst>
                  <a:ext uri="{FF2B5EF4-FFF2-40B4-BE49-F238E27FC236}">
                    <a16:creationId xmlns:a16="http://schemas.microsoft.com/office/drawing/2014/main" id="{A447BEDE-AA2A-6DB2-BB43-DB686E202EFA}"/>
                  </a:ext>
                </a:extLst>
              </p14:cNvPr>
              <p14:cNvContentPartPr/>
              <p14:nvPr/>
            </p14:nvContentPartPr>
            <p14:xfrm>
              <a:off x="10298430" y="3905405"/>
              <a:ext cx="117000" cy="472320"/>
            </p14:xfrm>
          </p:contentPart>
        </mc:Choice>
        <mc:Fallback xmlns="">
          <p:pic>
            <p:nvPicPr>
              <p:cNvPr id="156" name="Ink 155">
                <a:extLst>
                  <a:ext uri="{FF2B5EF4-FFF2-40B4-BE49-F238E27FC236}">
                    <a16:creationId xmlns:a16="http://schemas.microsoft.com/office/drawing/2014/main" id="{A447BEDE-AA2A-6DB2-BB43-DB686E202EFA}"/>
                  </a:ext>
                </a:extLst>
              </p:cNvPr>
              <p:cNvPicPr/>
              <p:nvPr/>
            </p:nvPicPr>
            <p:blipFill>
              <a:blip r:embed="rId51"/>
              <a:stretch>
                <a:fillRect/>
              </a:stretch>
            </p:blipFill>
            <p:spPr>
              <a:xfrm>
                <a:off x="10287630" y="3894613"/>
                <a:ext cx="138240" cy="49354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7" name="Ink 156">
                <a:extLst>
                  <a:ext uri="{FF2B5EF4-FFF2-40B4-BE49-F238E27FC236}">
                    <a16:creationId xmlns:a16="http://schemas.microsoft.com/office/drawing/2014/main" id="{563020C6-7ABA-BBB6-2A83-3F00E142B32E}"/>
                  </a:ext>
                </a:extLst>
              </p14:cNvPr>
              <p14:cNvContentPartPr/>
              <p14:nvPr/>
            </p14:nvContentPartPr>
            <p14:xfrm>
              <a:off x="9765551" y="4121104"/>
              <a:ext cx="125640" cy="368640"/>
            </p14:xfrm>
          </p:contentPart>
        </mc:Choice>
        <mc:Fallback xmlns="">
          <p:pic>
            <p:nvPicPr>
              <p:cNvPr id="157" name="Ink 156">
                <a:extLst>
                  <a:ext uri="{FF2B5EF4-FFF2-40B4-BE49-F238E27FC236}">
                    <a16:creationId xmlns:a16="http://schemas.microsoft.com/office/drawing/2014/main" id="{563020C6-7ABA-BBB6-2A83-3F00E142B32E}"/>
                  </a:ext>
                </a:extLst>
              </p:cNvPr>
              <p:cNvPicPr/>
              <p:nvPr/>
            </p:nvPicPr>
            <p:blipFill>
              <a:blip r:embed="rId53"/>
              <a:stretch>
                <a:fillRect/>
              </a:stretch>
            </p:blipFill>
            <p:spPr>
              <a:xfrm>
                <a:off x="9754751" y="4110304"/>
                <a:ext cx="1468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8" name="Ink 157">
                <a:extLst>
                  <a:ext uri="{FF2B5EF4-FFF2-40B4-BE49-F238E27FC236}">
                    <a16:creationId xmlns:a16="http://schemas.microsoft.com/office/drawing/2014/main" id="{A4DEE55A-6371-81DD-B419-7A4B2EF9CBC7}"/>
                  </a:ext>
                </a:extLst>
              </p14:cNvPr>
              <p14:cNvContentPartPr/>
              <p14:nvPr/>
            </p14:nvContentPartPr>
            <p14:xfrm>
              <a:off x="9984791" y="4027144"/>
              <a:ext cx="23760" cy="419400"/>
            </p14:xfrm>
          </p:contentPart>
        </mc:Choice>
        <mc:Fallback xmlns="">
          <p:pic>
            <p:nvPicPr>
              <p:cNvPr id="158" name="Ink 157">
                <a:extLst>
                  <a:ext uri="{FF2B5EF4-FFF2-40B4-BE49-F238E27FC236}">
                    <a16:creationId xmlns:a16="http://schemas.microsoft.com/office/drawing/2014/main" id="{A4DEE55A-6371-81DD-B419-7A4B2EF9CBC7}"/>
                  </a:ext>
                </a:extLst>
              </p:cNvPr>
              <p:cNvPicPr/>
              <p:nvPr/>
            </p:nvPicPr>
            <p:blipFill>
              <a:blip r:embed="rId55"/>
              <a:stretch>
                <a:fillRect/>
              </a:stretch>
            </p:blipFill>
            <p:spPr>
              <a:xfrm>
                <a:off x="9973991" y="4016344"/>
                <a:ext cx="4500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9" name="Ink 158">
                <a:extLst>
                  <a:ext uri="{FF2B5EF4-FFF2-40B4-BE49-F238E27FC236}">
                    <a16:creationId xmlns:a16="http://schemas.microsoft.com/office/drawing/2014/main" id="{45D54E81-0770-FAA4-ED0A-76827AFFC306}"/>
                  </a:ext>
                </a:extLst>
              </p14:cNvPr>
              <p14:cNvContentPartPr/>
              <p14:nvPr/>
            </p14:nvContentPartPr>
            <p14:xfrm>
              <a:off x="9914231" y="4149184"/>
              <a:ext cx="272880" cy="300960"/>
            </p14:xfrm>
          </p:contentPart>
        </mc:Choice>
        <mc:Fallback xmlns="">
          <p:pic>
            <p:nvPicPr>
              <p:cNvPr id="159" name="Ink 158">
                <a:extLst>
                  <a:ext uri="{FF2B5EF4-FFF2-40B4-BE49-F238E27FC236}">
                    <a16:creationId xmlns:a16="http://schemas.microsoft.com/office/drawing/2014/main" id="{45D54E81-0770-FAA4-ED0A-76827AFFC306}"/>
                  </a:ext>
                </a:extLst>
              </p:cNvPr>
              <p:cNvPicPr/>
              <p:nvPr/>
            </p:nvPicPr>
            <p:blipFill>
              <a:blip r:embed="rId57"/>
              <a:stretch>
                <a:fillRect/>
              </a:stretch>
            </p:blipFill>
            <p:spPr>
              <a:xfrm>
                <a:off x="9903431" y="4138384"/>
                <a:ext cx="294120" cy="322200"/>
              </a:xfrm>
              <a:prstGeom prst="rect">
                <a:avLst/>
              </a:prstGeom>
            </p:spPr>
          </p:pic>
        </mc:Fallback>
      </mc:AlternateContent>
    </p:spTree>
    <p:extLst>
      <p:ext uri="{BB962C8B-B14F-4D97-AF65-F5344CB8AC3E}">
        <p14:creationId xmlns:p14="http://schemas.microsoft.com/office/powerpoint/2010/main" val="289495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txBox="1"/>
          <p:nvPr/>
        </p:nvSpPr>
        <p:spPr>
          <a:xfrm>
            <a:off x="1717046" y="591144"/>
            <a:ext cx="8254767" cy="1106758"/>
          </a:xfrm>
          <a:prstGeom prst="rect">
            <a:avLst/>
          </a:prstGeom>
        </p:spPr>
        <p:txBody>
          <a:bodyPr vert="horz" wrap="square" lIns="0" tIns="22650" rIns="0" bIns="0" rtlCol="0">
            <a:spAutoFit/>
          </a:bodyPr>
          <a:lstStyle/>
          <a:p>
            <a:pPr marL="25168">
              <a:spcBef>
                <a:spcPts val="178"/>
              </a:spcBef>
            </a:pPr>
            <a:r>
              <a:rPr sz="2600" b="1" spc="-20">
                <a:solidFill>
                  <a:srgbClr val="D41A2C"/>
                </a:solidFill>
                <a:latin typeface="Arial"/>
                <a:cs typeface="Arial"/>
              </a:rPr>
              <a:t>Inference</a:t>
            </a:r>
            <a:endParaRPr sz="2600">
              <a:latin typeface="Arial"/>
              <a:cs typeface="Arial"/>
            </a:endParaRPr>
          </a:p>
          <a:p>
            <a:pPr>
              <a:lnSpc>
                <a:spcPct val="100000"/>
              </a:lnSpc>
            </a:pPr>
            <a:endParaRPr sz="2180">
              <a:latin typeface="Arial"/>
              <a:cs typeface="Arial"/>
            </a:endParaRPr>
          </a:p>
          <a:p>
            <a:pPr>
              <a:spcBef>
                <a:spcPts val="89"/>
              </a:spcBef>
            </a:pPr>
            <a:endParaRPr sz="2180">
              <a:latin typeface="Arial"/>
              <a:cs typeface="Arial"/>
            </a:endParaRPr>
          </a:p>
        </p:txBody>
      </p:sp>
      <p:pic>
        <p:nvPicPr>
          <p:cNvPr id="43" name="object 43"/>
          <p:cNvPicPr/>
          <p:nvPr/>
        </p:nvPicPr>
        <p:blipFill>
          <a:blip r:embed="rId2" cstate="print"/>
          <a:stretch>
            <a:fillRect/>
          </a:stretch>
        </p:blipFill>
        <p:spPr>
          <a:xfrm>
            <a:off x="3338945" y="2069755"/>
            <a:ext cx="5725547" cy="2973122"/>
          </a:xfrm>
          <a:prstGeom prst="rect">
            <a:avLst/>
          </a:prstGeom>
        </p:spPr>
      </p:pic>
      <p:sp>
        <p:nvSpPr>
          <p:cNvPr id="47" name="object 47"/>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sp>
        <p:nvSpPr>
          <p:cNvPr id="51" name="object 51"/>
          <p:cNvSpPr txBox="1">
            <a:spLocks noGrp="1"/>
          </p:cNvSpPr>
          <p:nvPr>
            <p:ph type="sldNum" sz="quarter" idx="7"/>
          </p:nvPr>
        </p:nvSpPr>
        <p:spPr>
          <a:xfrm>
            <a:off x="4295597" y="3324133"/>
            <a:ext cx="244729"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73025">
              <a:spcBef>
                <a:spcPts val="70"/>
              </a:spcBef>
            </a:pPr>
            <a:fld id="{81D60167-4931-47E6-BA6A-407CBD079E47}" type="slidenum">
              <a:rPr lang="en-US" smtClean="0"/>
              <a:pPr marL="73025">
                <a:spcBef>
                  <a:spcPts val="70"/>
                </a:spcBef>
              </a:pPr>
              <a:t>3</a:t>
            </a:fld>
            <a:r>
              <a:rPr lang="en-US" spc="-15"/>
              <a:t> </a:t>
            </a:r>
            <a:r>
              <a:rPr lang="en-US"/>
              <a:t>/</a:t>
            </a:r>
            <a:r>
              <a:rPr lang="en-US" spc="-5"/>
              <a:t> </a:t>
            </a:r>
            <a:r>
              <a:rPr lang="en-US" spc="-25"/>
              <a:t>37</a:t>
            </a:r>
            <a:endParaRPr spc="-5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4D3F801-FBDF-6AEF-18AE-66AEEBC3C0CE}"/>
                  </a:ext>
                </a:extLst>
              </p14:cNvPr>
              <p14:cNvContentPartPr/>
              <p14:nvPr/>
            </p14:nvContentPartPr>
            <p14:xfrm>
              <a:off x="960981" y="5397875"/>
              <a:ext cx="666720" cy="496800"/>
            </p14:xfrm>
          </p:contentPart>
        </mc:Choice>
        <mc:Fallback xmlns="">
          <p:pic>
            <p:nvPicPr>
              <p:cNvPr id="5" name="Ink 4">
                <a:extLst>
                  <a:ext uri="{FF2B5EF4-FFF2-40B4-BE49-F238E27FC236}">
                    <a16:creationId xmlns:a16="http://schemas.microsoft.com/office/drawing/2014/main" id="{44D3F801-FBDF-6AEF-18AE-66AEEBC3C0CE}"/>
                  </a:ext>
                </a:extLst>
              </p:cNvPr>
              <p:cNvPicPr/>
              <p:nvPr/>
            </p:nvPicPr>
            <p:blipFill>
              <a:blip r:embed="rId4"/>
              <a:stretch>
                <a:fillRect/>
              </a:stretch>
            </p:blipFill>
            <p:spPr>
              <a:xfrm>
                <a:off x="945501" y="5382395"/>
                <a:ext cx="69732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67C5030B-F971-65AB-3115-B63AD7A96442}"/>
                  </a:ext>
                </a:extLst>
              </p14:cNvPr>
              <p14:cNvContentPartPr/>
              <p14:nvPr/>
            </p14:nvContentPartPr>
            <p14:xfrm>
              <a:off x="2717061" y="5451875"/>
              <a:ext cx="400320" cy="365400"/>
            </p14:xfrm>
          </p:contentPart>
        </mc:Choice>
        <mc:Fallback xmlns="">
          <p:pic>
            <p:nvPicPr>
              <p:cNvPr id="9" name="Ink 8">
                <a:extLst>
                  <a:ext uri="{FF2B5EF4-FFF2-40B4-BE49-F238E27FC236}">
                    <a16:creationId xmlns:a16="http://schemas.microsoft.com/office/drawing/2014/main" id="{67C5030B-F971-65AB-3115-B63AD7A96442}"/>
                  </a:ext>
                </a:extLst>
              </p:cNvPr>
              <p:cNvPicPr/>
              <p:nvPr/>
            </p:nvPicPr>
            <p:blipFill>
              <a:blip r:embed="rId6"/>
              <a:stretch>
                <a:fillRect/>
              </a:stretch>
            </p:blipFill>
            <p:spPr>
              <a:xfrm>
                <a:off x="2701581" y="5436380"/>
                <a:ext cx="430920" cy="39603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15974069-52BA-0037-18BB-5F5E92AE4CC0}"/>
                  </a:ext>
                </a:extLst>
              </p14:cNvPr>
              <p14:cNvContentPartPr/>
              <p14:nvPr/>
            </p14:nvContentPartPr>
            <p14:xfrm>
              <a:off x="4727301" y="5142635"/>
              <a:ext cx="1831320" cy="587520"/>
            </p14:xfrm>
          </p:contentPart>
        </mc:Choice>
        <mc:Fallback xmlns="">
          <p:pic>
            <p:nvPicPr>
              <p:cNvPr id="22" name="Ink 21">
                <a:extLst>
                  <a:ext uri="{FF2B5EF4-FFF2-40B4-BE49-F238E27FC236}">
                    <a16:creationId xmlns:a16="http://schemas.microsoft.com/office/drawing/2014/main" id="{15974069-52BA-0037-18BB-5F5E92AE4CC0}"/>
                  </a:ext>
                </a:extLst>
              </p:cNvPr>
              <p:cNvPicPr/>
              <p:nvPr/>
            </p:nvPicPr>
            <p:blipFill>
              <a:blip r:embed="rId8"/>
              <a:stretch>
                <a:fillRect/>
              </a:stretch>
            </p:blipFill>
            <p:spPr>
              <a:xfrm>
                <a:off x="4711821" y="5127146"/>
                <a:ext cx="1861920" cy="61813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C8F4B207-AEF7-1C61-9941-C29AF97EABBA}"/>
                  </a:ext>
                </a:extLst>
              </p14:cNvPr>
              <p14:cNvContentPartPr/>
              <p14:nvPr/>
            </p14:nvContentPartPr>
            <p14:xfrm>
              <a:off x="3446061" y="5347475"/>
              <a:ext cx="956880" cy="410400"/>
            </p14:xfrm>
          </p:contentPart>
        </mc:Choice>
        <mc:Fallback xmlns="">
          <p:pic>
            <p:nvPicPr>
              <p:cNvPr id="23" name="Ink 22">
                <a:extLst>
                  <a:ext uri="{FF2B5EF4-FFF2-40B4-BE49-F238E27FC236}">
                    <a16:creationId xmlns:a16="http://schemas.microsoft.com/office/drawing/2014/main" id="{C8F4B207-AEF7-1C61-9941-C29AF97EABBA}"/>
                  </a:ext>
                </a:extLst>
              </p:cNvPr>
              <p:cNvPicPr/>
              <p:nvPr/>
            </p:nvPicPr>
            <p:blipFill>
              <a:blip r:embed="rId10"/>
              <a:stretch>
                <a:fillRect/>
              </a:stretch>
            </p:blipFill>
            <p:spPr>
              <a:xfrm>
                <a:off x="3430575" y="5332009"/>
                <a:ext cx="987492" cy="44097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C208CBF-8B72-99AC-7217-738FCAF7397D}"/>
                  </a:ext>
                </a:extLst>
              </p14:cNvPr>
              <p14:cNvContentPartPr/>
              <p14:nvPr/>
            </p14:nvContentPartPr>
            <p14:xfrm>
              <a:off x="1956741" y="5542595"/>
              <a:ext cx="384120" cy="273960"/>
            </p14:xfrm>
          </p:contentPart>
        </mc:Choice>
        <mc:Fallback xmlns="">
          <p:pic>
            <p:nvPicPr>
              <p:cNvPr id="24" name="Ink 23">
                <a:extLst>
                  <a:ext uri="{FF2B5EF4-FFF2-40B4-BE49-F238E27FC236}">
                    <a16:creationId xmlns:a16="http://schemas.microsoft.com/office/drawing/2014/main" id="{AC208CBF-8B72-99AC-7217-738FCAF7397D}"/>
                  </a:ext>
                </a:extLst>
              </p:cNvPr>
              <p:cNvPicPr/>
              <p:nvPr/>
            </p:nvPicPr>
            <p:blipFill>
              <a:blip r:embed="rId12"/>
              <a:stretch>
                <a:fillRect/>
              </a:stretch>
            </p:blipFill>
            <p:spPr>
              <a:xfrm>
                <a:off x="1941275" y="5527115"/>
                <a:ext cx="414691"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5F281888-9A44-08C5-4C58-8883E20FE33C}"/>
                  </a:ext>
                </a:extLst>
              </p14:cNvPr>
              <p14:cNvContentPartPr/>
              <p14:nvPr/>
            </p14:nvContentPartPr>
            <p14:xfrm>
              <a:off x="6769941" y="5183675"/>
              <a:ext cx="993240" cy="448920"/>
            </p14:xfrm>
          </p:contentPart>
        </mc:Choice>
        <mc:Fallback xmlns="">
          <p:pic>
            <p:nvPicPr>
              <p:cNvPr id="44" name="Ink 43">
                <a:extLst>
                  <a:ext uri="{FF2B5EF4-FFF2-40B4-BE49-F238E27FC236}">
                    <a16:creationId xmlns:a16="http://schemas.microsoft.com/office/drawing/2014/main" id="{5F281888-9A44-08C5-4C58-8883E20FE33C}"/>
                  </a:ext>
                </a:extLst>
              </p:cNvPr>
              <p:cNvPicPr/>
              <p:nvPr/>
            </p:nvPicPr>
            <p:blipFill>
              <a:blip r:embed="rId14"/>
              <a:stretch>
                <a:fillRect/>
              </a:stretch>
            </p:blipFill>
            <p:spPr>
              <a:xfrm>
                <a:off x="6754461" y="5168195"/>
                <a:ext cx="102384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6" name="Ink 55">
                <a:extLst>
                  <a:ext uri="{FF2B5EF4-FFF2-40B4-BE49-F238E27FC236}">
                    <a16:creationId xmlns:a16="http://schemas.microsoft.com/office/drawing/2014/main" id="{799F0F8D-85AF-5B8D-5D17-D24107EFF47A}"/>
                  </a:ext>
                </a:extLst>
              </p14:cNvPr>
              <p14:cNvContentPartPr/>
              <p14:nvPr/>
            </p14:nvContentPartPr>
            <p14:xfrm>
              <a:off x="9812661" y="5291675"/>
              <a:ext cx="313200" cy="172080"/>
            </p14:xfrm>
          </p:contentPart>
        </mc:Choice>
        <mc:Fallback xmlns="">
          <p:pic>
            <p:nvPicPr>
              <p:cNvPr id="56" name="Ink 55">
                <a:extLst>
                  <a:ext uri="{FF2B5EF4-FFF2-40B4-BE49-F238E27FC236}">
                    <a16:creationId xmlns:a16="http://schemas.microsoft.com/office/drawing/2014/main" id="{799F0F8D-85AF-5B8D-5D17-D24107EFF47A}"/>
                  </a:ext>
                </a:extLst>
              </p:cNvPr>
              <p:cNvPicPr/>
              <p:nvPr/>
            </p:nvPicPr>
            <p:blipFill>
              <a:blip r:embed="rId16"/>
              <a:stretch>
                <a:fillRect/>
              </a:stretch>
            </p:blipFill>
            <p:spPr>
              <a:xfrm>
                <a:off x="9797181" y="5276195"/>
                <a:ext cx="3438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4" name="Ink 63">
                <a:extLst>
                  <a:ext uri="{FF2B5EF4-FFF2-40B4-BE49-F238E27FC236}">
                    <a16:creationId xmlns:a16="http://schemas.microsoft.com/office/drawing/2014/main" id="{0FDEBA63-1580-FAB5-C320-EB70E28CC69D}"/>
                  </a:ext>
                </a:extLst>
              </p14:cNvPr>
              <p14:cNvContentPartPr/>
              <p14:nvPr/>
            </p14:nvContentPartPr>
            <p14:xfrm>
              <a:off x="10383981" y="5104475"/>
              <a:ext cx="1591920" cy="751320"/>
            </p14:xfrm>
          </p:contentPart>
        </mc:Choice>
        <mc:Fallback xmlns="">
          <p:pic>
            <p:nvPicPr>
              <p:cNvPr id="64" name="Ink 63">
                <a:extLst>
                  <a:ext uri="{FF2B5EF4-FFF2-40B4-BE49-F238E27FC236}">
                    <a16:creationId xmlns:a16="http://schemas.microsoft.com/office/drawing/2014/main" id="{0FDEBA63-1580-FAB5-C320-EB70E28CC69D}"/>
                  </a:ext>
                </a:extLst>
              </p:cNvPr>
              <p:cNvPicPr/>
              <p:nvPr/>
            </p:nvPicPr>
            <p:blipFill>
              <a:blip r:embed="rId18"/>
              <a:stretch>
                <a:fillRect/>
              </a:stretch>
            </p:blipFill>
            <p:spPr>
              <a:xfrm>
                <a:off x="10368497" y="5088995"/>
                <a:ext cx="1622527"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5" name="Ink 64">
                <a:extLst>
                  <a:ext uri="{FF2B5EF4-FFF2-40B4-BE49-F238E27FC236}">
                    <a16:creationId xmlns:a16="http://schemas.microsoft.com/office/drawing/2014/main" id="{9526EB84-B087-4DFD-8F18-FACEDA3C327F}"/>
                  </a:ext>
                </a:extLst>
              </p14:cNvPr>
              <p14:cNvContentPartPr/>
              <p14:nvPr/>
            </p14:nvContentPartPr>
            <p14:xfrm>
              <a:off x="8017341" y="5057315"/>
              <a:ext cx="1339920" cy="531720"/>
            </p14:xfrm>
          </p:contentPart>
        </mc:Choice>
        <mc:Fallback xmlns="">
          <p:pic>
            <p:nvPicPr>
              <p:cNvPr id="65" name="Ink 64">
                <a:extLst>
                  <a:ext uri="{FF2B5EF4-FFF2-40B4-BE49-F238E27FC236}">
                    <a16:creationId xmlns:a16="http://schemas.microsoft.com/office/drawing/2014/main" id="{9526EB84-B087-4DFD-8F18-FACEDA3C327F}"/>
                  </a:ext>
                </a:extLst>
              </p:cNvPr>
              <p:cNvPicPr/>
              <p:nvPr/>
            </p:nvPicPr>
            <p:blipFill>
              <a:blip r:embed="rId20"/>
              <a:stretch>
                <a:fillRect/>
              </a:stretch>
            </p:blipFill>
            <p:spPr>
              <a:xfrm>
                <a:off x="8001861" y="5041825"/>
                <a:ext cx="1370520" cy="56234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9" name="Ink 68">
                <a:extLst>
                  <a:ext uri="{FF2B5EF4-FFF2-40B4-BE49-F238E27FC236}">
                    <a16:creationId xmlns:a16="http://schemas.microsoft.com/office/drawing/2014/main" id="{C27BBEE4-DC4B-9AB0-5D54-5AEE423B4E9C}"/>
                  </a:ext>
                </a:extLst>
              </p14:cNvPr>
              <p14:cNvContentPartPr/>
              <p14:nvPr/>
            </p14:nvContentPartPr>
            <p14:xfrm>
              <a:off x="1423581" y="6232355"/>
              <a:ext cx="642960" cy="288720"/>
            </p14:xfrm>
          </p:contentPart>
        </mc:Choice>
        <mc:Fallback xmlns="">
          <p:pic>
            <p:nvPicPr>
              <p:cNvPr id="69" name="Ink 68">
                <a:extLst>
                  <a:ext uri="{FF2B5EF4-FFF2-40B4-BE49-F238E27FC236}">
                    <a16:creationId xmlns:a16="http://schemas.microsoft.com/office/drawing/2014/main" id="{C27BBEE4-DC4B-9AB0-5D54-5AEE423B4E9C}"/>
                  </a:ext>
                </a:extLst>
              </p:cNvPr>
              <p:cNvPicPr/>
              <p:nvPr/>
            </p:nvPicPr>
            <p:blipFill>
              <a:blip r:embed="rId22"/>
              <a:stretch>
                <a:fillRect/>
              </a:stretch>
            </p:blipFill>
            <p:spPr>
              <a:xfrm>
                <a:off x="1408110" y="6216856"/>
                <a:ext cx="673543" cy="31935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D33F92B9-DF96-8765-BA30-503F987AC2DA}"/>
                  </a:ext>
                </a:extLst>
              </p14:cNvPr>
              <p14:cNvContentPartPr/>
              <p14:nvPr/>
            </p14:nvContentPartPr>
            <p14:xfrm>
              <a:off x="2418981" y="6161795"/>
              <a:ext cx="266760" cy="337320"/>
            </p14:xfrm>
          </p:contentPart>
        </mc:Choice>
        <mc:Fallback xmlns="">
          <p:pic>
            <p:nvPicPr>
              <p:cNvPr id="70" name="Ink 69">
                <a:extLst>
                  <a:ext uri="{FF2B5EF4-FFF2-40B4-BE49-F238E27FC236}">
                    <a16:creationId xmlns:a16="http://schemas.microsoft.com/office/drawing/2014/main" id="{D33F92B9-DF96-8765-BA30-503F987AC2DA}"/>
                  </a:ext>
                </a:extLst>
              </p:cNvPr>
              <p:cNvPicPr/>
              <p:nvPr/>
            </p:nvPicPr>
            <p:blipFill>
              <a:blip r:embed="rId24"/>
              <a:stretch>
                <a:fillRect/>
              </a:stretch>
            </p:blipFill>
            <p:spPr>
              <a:xfrm>
                <a:off x="2403501" y="6146315"/>
                <a:ext cx="2973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F6A03C72-EACB-7EF9-FD90-91629018FC32}"/>
                  </a:ext>
                </a:extLst>
              </p14:cNvPr>
              <p14:cNvContentPartPr/>
              <p14:nvPr/>
            </p14:nvContentPartPr>
            <p14:xfrm>
              <a:off x="2748381" y="6271595"/>
              <a:ext cx="102240" cy="494280"/>
            </p14:xfrm>
          </p:contentPart>
        </mc:Choice>
        <mc:Fallback xmlns="">
          <p:pic>
            <p:nvPicPr>
              <p:cNvPr id="71" name="Ink 70">
                <a:extLst>
                  <a:ext uri="{FF2B5EF4-FFF2-40B4-BE49-F238E27FC236}">
                    <a16:creationId xmlns:a16="http://schemas.microsoft.com/office/drawing/2014/main" id="{F6A03C72-EACB-7EF9-FD90-91629018FC32}"/>
                  </a:ext>
                </a:extLst>
              </p:cNvPr>
              <p:cNvPicPr/>
              <p:nvPr/>
            </p:nvPicPr>
            <p:blipFill>
              <a:blip r:embed="rId26"/>
              <a:stretch>
                <a:fillRect/>
              </a:stretch>
            </p:blipFill>
            <p:spPr>
              <a:xfrm>
                <a:off x="2732955" y="6256115"/>
                <a:ext cx="132733"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01FF2A59-C9FA-8136-1048-658C0BDA39BB}"/>
                  </a:ext>
                </a:extLst>
              </p14:cNvPr>
              <p14:cNvContentPartPr/>
              <p14:nvPr/>
            </p14:nvContentPartPr>
            <p14:xfrm>
              <a:off x="2701221" y="6161795"/>
              <a:ext cx="588240" cy="290520"/>
            </p14:xfrm>
          </p:contentPart>
        </mc:Choice>
        <mc:Fallback xmlns="">
          <p:pic>
            <p:nvPicPr>
              <p:cNvPr id="72" name="Ink 71">
                <a:extLst>
                  <a:ext uri="{FF2B5EF4-FFF2-40B4-BE49-F238E27FC236}">
                    <a16:creationId xmlns:a16="http://schemas.microsoft.com/office/drawing/2014/main" id="{01FF2A59-C9FA-8136-1048-658C0BDA39BB}"/>
                  </a:ext>
                </a:extLst>
              </p:cNvPr>
              <p:cNvPicPr/>
              <p:nvPr/>
            </p:nvPicPr>
            <p:blipFill>
              <a:blip r:embed="rId28"/>
              <a:stretch>
                <a:fillRect/>
              </a:stretch>
            </p:blipFill>
            <p:spPr>
              <a:xfrm>
                <a:off x="2685741" y="6146296"/>
                <a:ext cx="618840" cy="32115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610958-F33B-69EB-388D-725AA734C762}"/>
                  </a:ext>
                </a:extLst>
              </p14:cNvPr>
              <p14:cNvContentPartPr/>
              <p14:nvPr/>
            </p14:nvContentPartPr>
            <p14:xfrm>
              <a:off x="3195141" y="6099875"/>
              <a:ext cx="141480" cy="336600"/>
            </p14:xfrm>
          </p:contentPart>
        </mc:Choice>
        <mc:Fallback xmlns="">
          <p:pic>
            <p:nvPicPr>
              <p:cNvPr id="73" name="Ink 72">
                <a:extLst>
                  <a:ext uri="{FF2B5EF4-FFF2-40B4-BE49-F238E27FC236}">
                    <a16:creationId xmlns:a16="http://schemas.microsoft.com/office/drawing/2014/main" id="{CF610958-F33B-69EB-388D-725AA734C762}"/>
                  </a:ext>
                </a:extLst>
              </p:cNvPr>
              <p:cNvPicPr/>
              <p:nvPr/>
            </p:nvPicPr>
            <p:blipFill>
              <a:blip r:embed="rId30"/>
              <a:stretch>
                <a:fillRect/>
              </a:stretch>
            </p:blipFill>
            <p:spPr>
              <a:xfrm>
                <a:off x="3179661" y="6084395"/>
                <a:ext cx="17208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8F7E6483-9EAB-3199-FBD8-079D253EFD62}"/>
                  </a:ext>
                </a:extLst>
              </p14:cNvPr>
              <p14:cNvContentPartPr/>
              <p14:nvPr/>
            </p14:nvContentPartPr>
            <p14:xfrm>
              <a:off x="3304941" y="6201035"/>
              <a:ext cx="172800" cy="227880"/>
            </p14:xfrm>
          </p:contentPart>
        </mc:Choice>
        <mc:Fallback xmlns="">
          <p:pic>
            <p:nvPicPr>
              <p:cNvPr id="74" name="Ink 73">
                <a:extLst>
                  <a:ext uri="{FF2B5EF4-FFF2-40B4-BE49-F238E27FC236}">
                    <a16:creationId xmlns:a16="http://schemas.microsoft.com/office/drawing/2014/main" id="{8F7E6483-9EAB-3199-FBD8-079D253EFD62}"/>
                  </a:ext>
                </a:extLst>
              </p:cNvPr>
              <p:cNvPicPr/>
              <p:nvPr/>
            </p:nvPicPr>
            <p:blipFill>
              <a:blip r:embed="rId32"/>
              <a:stretch>
                <a:fillRect/>
              </a:stretch>
            </p:blipFill>
            <p:spPr>
              <a:xfrm>
                <a:off x="3289461" y="6185555"/>
                <a:ext cx="203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5" name="Ink 74">
                <a:extLst>
                  <a:ext uri="{FF2B5EF4-FFF2-40B4-BE49-F238E27FC236}">
                    <a16:creationId xmlns:a16="http://schemas.microsoft.com/office/drawing/2014/main" id="{016DC9ED-C6DF-B9C9-33D2-6039C995873C}"/>
                  </a:ext>
                </a:extLst>
              </p14:cNvPr>
              <p14:cNvContentPartPr/>
              <p14:nvPr/>
            </p14:nvContentPartPr>
            <p14:xfrm>
              <a:off x="3261381" y="6193115"/>
              <a:ext cx="169200" cy="125640"/>
            </p14:xfrm>
          </p:contentPart>
        </mc:Choice>
        <mc:Fallback xmlns="">
          <p:pic>
            <p:nvPicPr>
              <p:cNvPr id="75" name="Ink 74">
                <a:extLst>
                  <a:ext uri="{FF2B5EF4-FFF2-40B4-BE49-F238E27FC236}">
                    <a16:creationId xmlns:a16="http://schemas.microsoft.com/office/drawing/2014/main" id="{016DC9ED-C6DF-B9C9-33D2-6039C995873C}"/>
                  </a:ext>
                </a:extLst>
              </p:cNvPr>
              <p:cNvPicPr/>
              <p:nvPr/>
            </p:nvPicPr>
            <p:blipFill>
              <a:blip r:embed="rId34"/>
              <a:stretch>
                <a:fillRect/>
              </a:stretch>
            </p:blipFill>
            <p:spPr>
              <a:xfrm>
                <a:off x="3245901" y="6177635"/>
                <a:ext cx="199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6" name="Ink 75">
                <a:extLst>
                  <a:ext uri="{FF2B5EF4-FFF2-40B4-BE49-F238E27FC236}">
                    <a16:creationId xmlns:a16="http://schemas.microsoft.com/office/drawing/2014/main" id="{224C5872-A68D-9FCE-6710-D51605B3B5BA}"/>
                  </a:ext>
                </a:extLst>
              </p14:cNvPr>
              <p14:cNvContentPartPr/>
              <p14:nvPr/>
            </p14:nvContentPartPr>
            <p14:xfrm>
              <a:off x="3524541" y="6202835"/>
              <a:ext cx="157320" cy="203400"/>
            </p14:xfrm>
          </p:contentPart>
        </mc:Choice>
        <mc:Fallback xmlns="">
          <p:pic>
            <p:nvPicPr>
              <p:cNvPr id="76" name="Ink 75">
                <a:extLst>
                  <a:ext uri="{FF2B5EF4-FFF2-40B4-BE49-F238E27FC236}">
                    <a16:creationId xmlns:a16="http://schemas.microsoft.com/office/drawing/2014/main" id="{224C5872-A68D-9FCE-6710-D51605B3B5BA}"/>
                  </a:ext>
                </a:extLst>
              </p:cNvPr>
              <p:cNvPicPr/>
              <p:nvPr/>
            </p:nvPicPr>
            <p:blipFill>
              <a:blip r:embed="rId36"/>
              <a:stretch>
                <a:fillRect/>
              </a:stretch>
            </p:blipFill>
            <p:spPr>
              <a:xfrm>
                <a:off x="3509061" y="6187355"/>
                <a:ext cx="187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7" name="Ink 76">
                <a:extLst>
                  <a:ext uri="{FF2B5EF4-FFF2-40B4-BE49-F238E27FC236}">
                    <a16:creationId xmlns:a16="http://schemas.microsoft.com/office/drawing/2014/main" id="{2512B5FC-BB0E-9786-906F-B37985067B1E}"/>
                  </a:ext>
                </a:extLst>
              </p14:cNvPr>
              <p14:cNvContentPartPr/>
              <p14:nvPr/>
            </p14:nvContentPartPr>
            <p14:xfrm>
              <a:off x="3712461" y="5942195"/>
              <a:ext cx="70920" cy="400320"/>
            </p14:xfrm>
          </p:contentPart>
        </mc:Choice>
        <mc:Fallback xmlns="">
          <p:pic>
            <p:nvPicPr>
              <p:cNvPr id="77" name="Ink 76">
                <a:extLst>
                  <a:ext uri="{FF2B5EF4-FFF2-40B4-BE49-F238E27FC236}">
                    <a16:creationId xmlns:a16="http://schemas.microsoft.com/office/drawing/2014/main" id="{2512B5FC-BB0E-9786-906F-B37985067B1E}"/>
                  </a:ext>
                </a:extLst>
              </p:cNvPr>
              <p:cNvPicPr/>
              <p:nvPr/>
            </p:nvPicPr>
            <p:blipFill>
              <a:blip r:embed="rId38"/>
              <a:stretch>
                <a:fillRect/>
              </a:stretch>
            </p:blipFill>
            <p:spPr>
              <a:xfrm>
                <a:off x="3696981" y="5926701"/>
                <a:ext cx="101520" cy="43094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8" name="Ink 77">
                <a:extLst>
                  <a:ext uri="{FF2B5EF4-FFF2-40B4-BE49-F238E27FC236}">
                    <a16:creationId xmlns:a16="http://schemas.microsoft.com/office/drawing/2014/main" id="{BF1484AD-DD57-7E41-073D-DF1AFFDD4CD8}"/>
                  </a:ext>
                </a:extLst>
              </p14:cNvPr>
              <p14:cNvContentPartPr/>
              <p14:nvPr/>
            </p14:nvContentPartPr>
            <p14:xfrm>
              <a:off x="3579261" y="6099155"/>
              <a:ext cx="407880" cy="239040"/>
            </p14:xfrm>
          </p:contentPart>
        </mc:Choice>
        <mc:Fallback xmlns="">
          <p:pic>
            <p:nvPicPr>
              <p:cNvPr id="78" name="Ink 77">
                <a:extLst>
                  <a:ext uri="{FF2B5EF4-FFF2-40B4-BE49-F238E27FC236}">
                    <a16:creationId xmlns:a16="http://schemas.microsoft.com/office/drawing/2014/main" id="{BF1484AD-DD57-7E41-073D-DF1AFFDD4CD8}"/>
                  </a:ext>
                </a:extLst>
              </p:cNvPr>
              <p:cNvPicPr/>
              <p:nvPr/>
            </p:nvPicPr>
            <p:blipFill>
              <a:blip r:embed="rId40"/>
              <a:stretch>
                <a:fillRect/>
              </a:stretch>
            </p:blipFill>
            <p:spPr>
              <a:xfrm>
                <a:off x="3563781" y="6083675"/>
                <a:ext cx="4384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9" name="Ink 78">
                <a:extLst>
                  <a:ext uri="{FF2B5EF4-FFF2-40B4-BE49-F238E27FC236}">
                    <a16:creationId xmlns:a16="http://schemas.microsoft.com/office/drawing/2014/main" id="{0EBE8132-E292-EDEC-796E-F8DFB8A92160}"/>
                  </a:ext>
                </a:extLst>
              </p14:cNvPr>
              <p14:cNvContentPartPr/>
              <p14:nvPr/>
            </p14:nvContentPartPr>
            <p14:xfrm>
              <a:off x="4057701" y="5989355"/>
              <a:ext cx="8280" cy="353160"/>
            </p14:xfrm>
          </p:contentPart>
        </mc:Choice>
        <mc:Fallback xmlns="">
          <p:pic>
            <p:nvPicPr>
              <p:cNvPr id="79" name="Ink 78">
                <a:extLst>
                  <a:ext uri="{FF2B5EF4-FFF2-40B4-BE49-F238E27FC236}">
                    <a16:creationId xmlns:a16="http://schemas.microsoft.com/office/drawing/2014/main" id="{0EBE8132-E292-EDEC-796E-F8DFB8A92160}"/>
                  </a:ext>
                </a:extLst>
              </p:cNvPr>
              <p:cNvPicPr/>
              <p:nvPr/>
            </p:nvPicPr>
            <p:blipFill>
              <a:blip r:embed="rId42"/>
              <a:stretch>
                <a:fillRect/>
              </a:stretch>
            </p:blipFill>
            <p:spPr>
              <a:xfrm>
                <a:off x="4042221" y="5973859"/>
                <a:ext cx="38880" cy="38379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D704BC64-1D4A-A0B2-E613-7C760D83B8FD}"/>
                  </a:ext>
                </a:extLst>
              </p14:cNvPr>
              <p14:cNvContentPartPr/>
              <p14:nvPr/>
            </p14:nvContentPartPr>
            <p14:xfrm>
              <a:off x="3939981" y="6122555"/>
              <a:ext cx="259200" cy="204120"/>
            </p14:xfrm>
          </p:contentPart>
        </mc:Choice>
        <mc:Fallback xmlns="">
          <p:pic>
            <p:nvPicPr>
              <p:cNvPr id="80" name="Ink 79">
                <a:extLst>
                  <a:ext uri="{FF2B5EF4-FFF2-40B4-BE49-F238E27FC236}">
                    <a16:creationId xmlns:a16="http://schemas.microsoft.com/office/drawing/2014/main" id="{D704BC64-1D4A-A0B2-E613-7C760D83B8FD}"/>
                  </a:ext>
                </a:extLst>
              </p:cNvPr>
              <p:cNvPicPr/>
              <p:nvPr/>
            </p:nvPicPr>
            <p:blipFill>
              <a:blip r:embed="rId44"/>
              <a:stretch>
                <a:fillRect/>
              </a:stretch>
            </p:blipFill>
            <p:spPr>
              <a:xfrm>
                <a:off x="3924501" y="6107075"/>
                <a:ext cx="2898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D46DD517-80F4-63B3-4065-DCC2358BD990}"/>
                  </a:ext>
                </a:extLst>
              </p14:cNvPr>
              <p14:cNvContentPartPr/>
              <p14:nvPr/>
            </p14:nvContentPartPr>
            <p14:xfrm>
              <a:off x="4151661" y="6020675"/>
              <a:ext cx="8280" cy="94320"/>
            </p14:xfrm>
          </p:contentPart>
        </mc:Choice>
        <mc:Fallback xmlns="">
          <p:pic>
            <p:nvPicPr>
              <p:cNvPr id="81" name="Ink 80">
                <a:extLst>
                  <a:ext uri="{FF2B5EF4-FFF2-40B4-BE49-F238E27FC236}">
                    <a16:creationId xmlns:a16="http://schemas.microsoft.com/office/drawing/2014/main" id="{D46DD517-80F4-63B3-4065-DCC2358BD990}"/>
                  </a:ext>
                </a:extLst>
              </p:cNvPr>
              <p:cNvPicPr/>
              <p:nvPr/>
            </p:nvPicPr>
            <p:blipFill>
              <a:blip r:embed="rId46"/>
              <a:stretch>
                <a:fillRect/>
              </a:stretch>
            </p:blipFill>
            <p:spPr>
              <a:xfrm>
                <a:off x="4136181" y="6005195"/>
                <a:ext cx="38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2" name="Ink 81">
                <a:extLst>
                  <a:ext uri="{FF2B5EF4-FFF2-40B4-BE49-F238E27FC236}">
                    <a16:creationId xmlns:a16="http://schemas.microsoft.com/office/drawing/2014/main" id="{9C0D7938-932D-1A81-7873-08C253C06D98}"/>
                  </a:ext>
                </a:extLst>
              </p14:cNvPr>
              <p14:cNvContentPartPr/>
              <p14:nvPr/>
            </p14:nvContentPartPr>
            <p14:xfrm>
              <a:off x="4214301" y="6051995"/>
              <a:ext cx="102240" cy="231120"/>
            </p14:xfrm>
          </p:contentPart>
        </mc:Choice>
        <mc:Fallback xmlns="">
          <p:pic>
            <p:nvPicPr>
              <p:cNvPr id="82" name="Ink 81">
                <a:extLst>
                  <a:ext uri="{FF2B5EF4-FFF2-40B4-BE49-F238E27FC236}">
                    <a16:creationId xmlns:a16="http://schemas.microsoft.com/office/drawing/2014/main" id="{9C0D7938-932D-1A81-7873-08C253C06D98}"/>
                  </a:ext>
                </a:extLst>
              </p:cNvPr>
              <p:cNvPicPr/>
              <p:nvPr/>
            </p:nvPicPr>
            <p:blipFill>
              <a:blip r:embed="rId48"/>
              <a:stretch>
                <a:fillRect/>
              </a:stretch>
            </p:blipFill>
            <p:spPr>
              <a:xfrm>
                <a:off x="4198821" y="6036515"/>
                <a:ext cx="1328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3" name="Ink 82">
                <a:extLst>
                  <a:ext uri="{FF2B5EF4-FFF2-40B4-BE49-F238E27FC236}">
                    <a16:creationId xmlns:a16="http://schemas.microsoft.com/office/drawing/2014/main" id="{453503B6-15F2-BA71-60CC-0ACB8377A42D}"/>
                  </a:ext>
                </a:extLst>
              </p14:cNvPr>
              <p14:cNvContentPartPr/>
              <p14:nvPr/>
            </p14:nvContentPartPr>
            <p14:xfrm>
              <a:off x="4339941" y="6053075"/>
              <a:ext cx="259200" cy="273960"/>
            </p14:xfrm>
          </p:contentPart>
        </mc:Choice>
        <mc:Fallback xmlns="">
          <p:pic>
            <p:nvPicPr>
              <p:cNvPr id="83" name="Ink 82">
                <a:extLst>
                  <a:ext uri="{FF2B5EF4-FFF2-40B4-BE49-F238E27FC236}">
                    <a16:creationId xmlns:a16="http://schemas.microsoft.com/office/drawing/2014/main" id="{453503B6-15F2-BA71-60CC-0ACB8377A42D}"/>
                  </a:ext>
                </a:extLst>
              </p:cNvPr>
              <p:cNvPicPr/>
              <p:nvPr/>
            </p:nvPicPr>
            <p:blipFill>
              <a:blip r:embed="rId50"/>
              <a:stretch>
                <a:fillRect/>
              </a:stretch>
            </p:blipFill>
            <p:spPr>
              <a:xfrm>
                <a:off x="4324461" y="6037595"/>
                <a:ext cx="2898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4BC97A77-2C5D-3781-CA36-191CDFBDEBE2}"/>
                  </a:ext>
                </a:extLst>
              </p14:cNvPr>
              <p14:cNvContentPartPr/>
              <p14:nvPr/>
            </p14:nvContentPartPr>
            <p14:xfrm>
              <a:off x="4938981" y="5821955"/>
              <a:ext cx="301680" cy="808560"/>
            </p14:xfrm>
          </p:contentPart>
        </mc:Choice>
        <mc:Fallback xmlns="">
          <p:pic>
            <p:nvPicPr>
              <p:cNvPr id="84" name="Ink 83">
                <a:extLst>
                  <a:ext uri="{FF2B5EF4-FFF2-40B4-BE49-F238E27FC236}">
                    <a16:creationId xmlns:a16="http://schemas.microsoft.com/office/drawing/2014/main" id="{4BC97A77-2C5D-3781-CA36-191CDFBDEBE2}"/>
                  </a:ext>
                </a:extLst>
              </p:cNvPr>
              <p:cNvPicPr/>
              <p:nvPr/>
            </p:nvPicPr>
            <p:blipFill>
              <a:blip r:embed="rId52"/>
              <a:stretch>
                <a:fillRect/>
              </a:stretch>
            </p:blipFill>
            <p:spPr>
              <a:xfrm>
                <a:off x="4923501" y="5806475"/>
                <a:ext cx="332280" cy="839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C7D2585E-9F52-372D-1DA5-F5CD18B618FD}"/>
                  </a:ext>
                </a:extLst>
              </p14:cNvPr>
              <p14:cNvContentPartPr/>
              <p14:nvPr/>
            </p14:nvContentPartPr>
            <p14:xfrm>
              <a:off x="5453061" y="5992955"/>
              <a:ext cx="337320" cy="342720"/>
            </p14:xfrm>
          </p:contentPart>
        </mc:Choice>
        <mc:Fallback xmlns="">
          <p:pic>
            <p:nvPicPr>
              <p:cNvPr id="85" name="Ink 84">
                <a:extLst>
                  <a:ext uri="{FF2B5EF4-FFF2-40B4-BE49-F238E27FC236}">
                    <a16:creationId xmlns:a16="http://schemas.microsoft.com/office/drawing/2014/main" id="{C7D2585E-9F52-372D-1DA5-F5CD18B618FD}"/>
                  </a:ext>
                </a:extLst>
              </p:cNvPr>
              <p:cNvPicPr/>
              <p:nvPr/>
            </p:nvPicPr>
            <p:blipFill>
              <a:blip r:embed="rId54"/>
              <a:stretch>
                <a:fillRect/>
              </a:stretch>
            </p:blipFill>
            <p:spPr>
              <a:xfrm>
                <a:off x="5437598" y="5977475"/>
                <a:ext cx="367887"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99157DDC-162D-CDE3-38B7-48D1CEE0A24B}"/>
                  </a:ext>
                </a:extLst>
              </p14:cNvPr>
              <p14:cNvContentPartPr/>
              <p14:nvPr/>
            </p14:nvContentPartPr>
            <p14:xfrm>
              <a:off x="5766621" y="6005915"/>
              <a:ext cx="124920" cy="305280"/>
            </p14:xfrm>
          </p:contentPart>
        </mc:Choice>
        <mc:Fallback xmlns="">
          <p:pic>
            <p:nvPicPr>
              <p:cNvPr id="86" name="Ink 85">
                <a:extLst>
                  <a:ext uri="{FF2B5EF4-FFF2-40B4-BE49-F238E27FC236}">
                    <a16:creationId xmlns:a16="http://schemas.microsoft.com/office/drawing/2014/main" id="{99157DDC-162D-CDE3-38B7-48D1CEE0A24B}"/>
                  </a:ext>
                </a:extLst>
              </p:cNvPr>
              <p:cNvPicPr/>
              <p:nvPr/>
            </p:nvPicPr>
            <p:blipFill>
              <a:blip r:embed="rId56"/>
              <a:stretch>
                <a:fillRect/>
              </a:stretch>
            </p:blipFill>
            <p:spPr>
              <a:xfrm>
                <a:off x="5751141" y="5990435"/>
                <a:ext cx="15552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ED01F5D5-986C-E908-86D3-8FDEEF3894A1}"/>
                  </a:ext>
                </a:extLst>
              </p14:cNvPr>
              <p14:cNvContentPartPr/>
              <p14:nvPr/>
            </p14:nvContentPartPr>
            <p14:xfrm>
              <a:off x="5876421" y="5856155"/>
              <a:ext cx="384480" cy="470880"/>
            </p14:xfrm>
          </p:contentPart>
        </mc:Choice>
        <mc:Fallback xmlns="">
          <p:pic>
            <p:nvPicPr>
              <p:cNvPr id="87" name="Ink 86">
                <a:extLst>
                  <a:ext uri="{FF2B5EF4-FFF2-40B4-BE49-F238E27FC236}">
                    <a16:creationId xmlns:a16="http://schemas.microsoft.com/office/drawing/2014/main" id="{ED01F5D5-986C-E908-86D3-8FDEEF3894A1}"/>
                  </a:ext>
                </a:extLst>
              </p:cNvPr>
              <p:cNvPicPr/>
              <p:nvPr/>
            </p:nvPicPr>
            <p:blipFill>
              <a:blip r:embed="rId58"/>
              <a:stretch>
                <a:fillRect/>
              </a:stretch>
            </p:blipFill>
            <p:spPr>
              <a:xfrm>
                <a:off x="5860941" y="5840675"/>
                <a:ext cx="4150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7A04C784-13F6-D445-1D75-05D4B2249CC1}"/>
                  </a:ext>
                </a:extLst>
              </p14:cNvPr>
              <p14:cNvContentPartPr/>
              <p14:nvPr/>
            </p14:nvContentPartPr>
            <p14:xfrm>
              <a:off x="6291861" y="5871635"/>
              <a:ext cx="63000" cy="455760"/>
            </p14:xfrm>
          </p:contentPart>
        </mc:Choice>
        <mc:Fallback xmlns="">
          <p:pic>
            <p:nvPicPr>
              <p:cNvPr id="88" name="Ink 87">
                <a:extLst>
                  <a:ext uri="{FF2B5EF4-FFF2-40B4-BE49-F238E27FC236}">
                    <a16:creationId xmlns:a16="http://schemas.microsoft.com/office/drawing/2014/main" id="{7A04C784-13F6-D445-1D75-05D4B2249CC1}"/>
                  </a:ext>
                </a:extLst>
              </p:cNvPr>
              <p:cNvPicPr/>
              <p:nvPr/>
            </p:nvPicPr>
            <p:blipFill>
              <a:blip r:embed="rId60"/>
              <a:stretch>
                <a:fillRect/>
              </a:stretch>
            </p:blipFill>
            <p:spPr>
              <a:xfrm>
                <a:off x="6276469" y="5856155"/>
                <a:ext cx="93426"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65F25966-93CF-8960-A77B-9D1431B2441C}"/>
                  </a:ext>
                </a:extLst>
              </p14:cNvPr>
              <p14:cNvContentPartPr/>
              <p14:nvPr/>
            </p14:nvContentPartPr>
            <p14:xfrm>
              <a:off x="6205461" y="5989355"/>
              <a:ext cx="360000" cy="384480"/>
            </p14:xfrm>
          </p:contentPart>
        </mc:Choice>
        <mc:Fallback xmlns="">
          <p:pic>
            <p:nvPicPr>
              <p:cNvPr id="89" name="Ink 88">
                <a:extLst>
                  <a:ext uri="{FF2B5EF4-FFF2-40B4-BE49-F238E27FC236}">
                    <a16:creationId xmlns:a16="http://schemas.microsoft.com/office/drawing/2014/main" id="{65F25966-93CF-8960-A77B-9D1431B2441C}"/>
                  </a:ext>
                </a:extLst>
              </p:cNvPr>
              <p:cNvPicPr/>
              <p:nvPr/>
            </p:nvPicPr>
            <p:blipFill>
              <a:blip r:embed="rId62"/>
              <a:stretch>
                <a:fillRect/>
              </a:stretch>
            </p:blipFill>
            <p:spPr>
              <a:xfrm>
                <a:off x="6189981" y="5973875"/>
                <a:ext cx="39060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B5609B86-FDDC-9B3B-0DE4-145B40D58868}"/>
                  </a:ext>
                </a:extLst>
              </p14:cNvPr>
              <p14:cNvContentPartPr/>
              <p14:nvPr/>
            </p14:nvContentPartPr>
            <p14:xfrm>
              <a:off x="6911061" y="6114635"/>
              <a:ext cx="55080" cy="157320"/>
            </p14:xfrm>
          </p:contentPart>
        </mc:Choice>
        <mc:Fallback xmlns="">
          <p:pic>
            <p:nvPicPr>
              <p:cNvPr id="90" name="Ink 89">
                <a:extLst>
                  <a:ext uri="{FF2B5EF4-FFF2-40B4-BE49-F238E27FC236}">
                    <a16:creationId xmlns:a16="http://schemas.microsoft.com/office/drawing/2014/main" id="{B5609B86-FDDC-9B3B-0DE4-145B40D58868}"/>
                  </a:ext>
                </a:extLst>
              </p:cNvPr>
              <p:cNvPicPr/>
              <p:nvPr/>
            </p:nvPicPr>
            <p:blipFill>
              <a:blip r:embed="rId64"/>
              <a:stretch>
                <a:fillRect/>
              </a:stretch>
            </p:blipFill>
            <p:spPr>
              <a:xfrm>
                <a:off x="6895581" y="6099119"/>
                <a:ext cx="85680" cy="18799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244B5478-2CFB-05F6-0CFC-18A02B2D2C55}"/>
                  </a:ext>
                </a:extLst>
              </p14:cNvPr>
              <p14:cNvContentPartPr/>
              <p14:nvPr/>
            </p14:nvContentPartPr>
            <p14:xfrm>
              <a:off x="6895581" y="6005195"/>
              <a:ext cx="345240" cy="313200"/>
            </p14:xfrm>
          </p:contentPart>
        </mc:Choice>
        <mc:Fallback xmlns="">
          <p:pic>
            <p:nvPicPr>
              <p:cNvPr id="91" name="Ink 90">
                <a:extLst>
                  <a:ext uri="{FF2B5EF4-FFF2-40B4-BE49-F238E27FC236}">
                    <a16:creationId xmlns:a16="http://schemas.microsoft.com/office/drawing/2014/main" id="{244B5478-2CFB-05F6-0CFC-18A02B2D2C55}"/>
                  </a:ext>
                </a:extLst>
              </p:cNvPr>
              <p:cNvPicPr/>
              <p:nvPr/>
            </p:nvPicPr>
            <p:blipFill>
              <a:blip r:embed="rId66"/>
              <a:stretch>
                <a:fillRect/>
              </a:stretch>
            </p:blipFill>
            <p:spPr>
              <a:xfrm>
                <a:off x="6880101" y="5989715"/>
                <a:ext cx="3758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1" name="Ink 110">
                <a:extLst>
                  <a:ext uri="{FF2B5EF4-FFF2-40B4-BE49-F238E27FC236}">
                    <a16:creationId xmlns:a16="http://schemas.microsoft.com/office/drawing/2014/main" id="{157F188B-0557-FF1F-876B-2291961249B3}"/>
                  </a:ext>
                </a:extLst>
              </p14:cNvPr>
              <p14:cNvContentPartPr/>
              <p14:nvPr/>
            </p14:nvContentPartPr>
            <p14:xfrm>
              <a:off x="8400741" y="5754275"/>
              <a:ext cx="1677960" cy="917640"/>
            </p14:xfrm>
          </p:contentPart>
        </mc:Choice>
        <mc:Fallback xmlns="">
          <p:pic>
            <p:nvPicPr>
              <p:cNvPr id="111" name="Ink 110">
                <a:extLst>
                  <a:ext uri="{FF2B5EF4-FFF2-40B4-BE49-F238E27FC236}">
                    <a16:creationId xmlns:a16="http://schemas.microsoft.com/office/drawing/2014/main" id="{157F188B-0557-FF1F-876B-2291961249B3}"/>
                  </a:ext>
                </a:extLst>
              </p:cNvPr>
              <p:cNvPicPr/>
              <p:nvPr/>
            </p:nvPicPr>
            <p:blipFill>
              <a:blip r:embed="rId68"/>
              <a:stretch>
                <a:fillRect/>
              </a:stretch>
            </p:blipFill>
            <p:spPr>
              <a:xfrm>
                <a:off x="8385261" y="5738795"/>
                <a:ext cx="1708560" cy="948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2" name="Ink 111">
                <a:extLst>
                  <a:ext uri="{FF2B5EF4-FFF2-40B4-BE49-F238E27FC236}">
                    <a16:creationId xmlns:a16="http://schemas.microsoft.com/office/drawing/2014/main" id="{0E7457A0-35C2-680E-9C69-0152363D1C93}"/>
                  </a:ext>
                </a:extLst>
              </p14:cNvPr>
              <p14:cNvContentPartPr/>
              <p14:nvPr/>
            </p14:nvContentPartPr>
            <p14:xfrm>
              <a:off x="7424061" y="5867315"/>
              <a:ext cx="686880" cy="379080"/>
            </p14:xfrm>
          </p:contentPart>
        </mc:Choice>
        <mc:Fallback xmlns="">
          <p:pic>
            <p:nvPicPr>
              <p:cNvPr id="112" name="Ink 111">
                <a:extLst>
                  <a:ext uri="{FF2B5EF4-FFF2-40B4-BE49-F238E27FC236}">
                    <a16:creationId xmlns:a16="http://schemas.microsoft.com/office/drawing/2014/main" id="{0E7457A0-35C2-680E-9C69-0152363D1C93}"/>
                  </a:ext>
                </a:extLst>
              </p:cNvPr>
              <p:cNvPicPr/>
              <p:nvPr/>
            </p:nvPicPr>
            <p:blipFill>
              <a:blip r:embed="rId70"/>
              <a:stretch>
                <a:fillRect/>
              </a:stretch>
            </p:blipFill>
            <p:spPr>
              <a:xfrm>
                <a:off x="7408573" y="5851835"/>
                <a:ext cx="717496"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3" name="Ink 112">
                <a:extLst>
                  <a:ext uri="{FF2B5EF4-FFF2-40B4-BE49-F238E27FC236}">
                    <a16:creationId xmlns:a16="http://schemas.microsoft.com/office/drawing/2014/main" id="{BC80778E-9575-A6A8-ECFE-FBC116930030}"/>
                  </a:ext>
                </a:extLst>
              </p14:cNvPr>
              <p14:cNvContentPartPr/>
              <p14:nvPr/>
            </p14:nvContentPartPr>
            <p14:xfrm>
              <a:off x="10798701" y="4977035"/>
              <a:ext cx="1130040" cy="639000"/>
            </p14:xfrm>
          </p:contentPart>
        </mc:Choice>
        <mc:Fallback xmlns="">
          <p:pic>
            <p:nvPicPr>
              <p:cNvPr id="113" name="Ink 112">
                <a:extLst>
                  <a:ext uri="{FF2B5EF4-FFF2-40B4-BE49-F238E27FC236}">
                    <a16:creationId xmlns:a16="http://schemas.microsoft.com/office/drawing/2014/main" id="{BC80778E-9575-A6A8-ECFE-FBC116930030}"/>
                  </a:ext>
                </a:extLst>
              </p:cNvPr>
              <p:cNvPicPr/>
              <p:nvPr/>
            </p:nvPicPr>
            <p:blipFill>
              <a:blip r:embed="rId72"/>
              <a:stretch>
                <a:fillRect/>
              </a:stretch>
            </p:blipFill>
            <p:spPr>
              <a:xfrm>
                <a:off x="10744718" y="4869035"/>
                <a:ext cx="1237646" cy="854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4" name="Ink 113">
                <a:extLst>
                  <a:ext uri="{FF2B5EF4-FFF2-40B4-BE49-F238E27FC236}">
                    <a16:creationId xmlns:a16="http://schemas.microsoft.com/office/drawing/2014/main" id="{C1034B1C-380C-EA21-6DA7-5126589F2394}"/>
                  </a:ext>
                </a:extLst>
              </p14:cNvPr>
              <p14:cNvContentPartPr/>
              <p14:nvPr/>
            </p14:nvContentPartPr>
            <p14:xfrm>
              <a:off x="8337021" y="5818715"/>
              <a:ext cx="1811160" cy="532440"/>
            </p14:xfrm>
          </p:contentPart>
        </mc:Choice>
        <mc:Fallback xmlns="">
          <p:pic>
            <p:nvPicPr>
              <p:cNvPr id="114" name="Ink 113">
                <a:extLst>
                  <a:ext uri="{FF2B5EF4-FFF2-40B4-BE49-F238E27FC236}">
                    <a16:creationId xmlns:a16="http://schemas.microsoft.com/office/drawing/2014/main" id="{C1034B1C-380C-EA21-6DA7-5126589F2394}"/>
                  </a:ext>
                </a:extLst>
              </p:cNvPr>
              <p:cNvPicPr/>
              <p:nvPr/>
            </p:nvPicPr>
            <p:blipFill>
              <a:blip r:embed="rId74"/>
              <a:stretch>
                <a:fillRect/>
              </a:stretch>
            </p:blipFill>
            <p:spPr>
              <a:xfrm>
                <a:off x="8283021" y="5710788"/>
                <a:ext cx="1918800" cy="747934"/>
              </a:xfrm>
              <a:prstGeom prst="rect">
                <a:avLst/>
              </a:prstGeom>
            </p:spPr>
          </p:pic>
        </mc:Fallback>
      </mc:AlternateContent>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32009A-2C8C-0295-8B0F-DA79E5CD3AE2}"/>
              </a:ext>
            </a:extLst>
          </p:cNvPr>
          <p:cNvPicPr>
            <a:picLocks noChangeAspect="1"/>
          </p:cNvPicPr>
          <p:nvPr/>
        </p:nvPicPr>
        <p:blipFill>
          <a:blip r:embed="rId2"/>
          <a:stretch>
            <a:fillRect/>
          </a:stretch>
        </p:blipFill>
        <p:spPr>
          <a:xfrm>
            <a:off x="2019300" y="641350"/>
            <a:ext cx="7772400" cy="5314771"/>
          </a:xfrm>
          <a:prstGeom prst="rect">
            <a:avLst/>
          </a:prstGeom>
        </p:spPr>
      </p:pic>
    </p:spTree>
    <p:extLst>
      <p:ext uri="{BB962C8B-B14F-4D97-AF65-F5344CB8AC3E}">
        <p14:creationId xmlns:p14="http://schemas.microsoft.com/office/powerpoint/2010/main" val="2304509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C8575-D762-5167-0718-7BA282C5E98F}"/>
              </a:ext>
            </a:extLst>
          </p:cNvPr>
          <p:cNvPicPr>
            <a:picLocks noChangeAspect="1"/>
          </p:cNvPicPr>
          <p:nvPr/>
        </p:nvPicPr>
        <p:blipFill>
          <a:blip r:embed="rId2"/>
          <a:stretch>
            <a:fillRect/>
          </a:stretch>
        </p:blipFill>
        <p:spPr>
          <a:xfrm>
            <a:off x="546538" y="331574"/>
            <a:ext cx="11528694" cy="4923598"/>
          </a:xfrm>
          <a:prstGeom prst="rect">
            <a:avLst/>
          </a:prstGeom>
        </p:spPr>
      </p:pic>
      <p:sp>
        <p:nvSpPr>
          <p:cNvPr id="4" name="TextBox 3">
            <a:extLst>
              <a:ext uri="{FF2B5EF4-FFF2-40B4-BE49-F238E27FC236}">
                <a16:creationId xmlns:a16="http://schemas.microsoft.com/office/drawing/2014/main" id="{4B45D59F-E117-8AD2-8C0B-D7BD5FC2CFC7}"/>
              </a:ext>
            </a:extLst>
          </p:cNvPr>
          <p:cNvSpPr txBox="1"/>
          <p:nvPr/>
        </p:nvSpPr>
        <p:spPr>
          <a:xfrm>
            <a:off x="1513491" y="5738649"/>
            <a:ext cx="8650014" cy="646331"/>
          </a:xfrm>
          <a:prstGeom prst="rect">
            <a:avLst/>
          </a:prstGeom>
          <a:noFill/>
        </p:spPr>
        <p:txBody>
          <a:bodyPr wrap="square" rtlCol="0">
            <a:spAutoFit/>
          </a:bodyPr>
          <a:lstStyle/>
          <a:p>
            <a:r>
              <a:rPr lang="en-US" dirty="0">
                <a:highlight>
                  <a:srgbClr val="FFFF00"/>
                </a:highlight>
              </a:rPr>
              <a:t>KDE relies on choosing the right smoothness (</a:t>
            </a:r>
            <a:r>
              <a:rPr lang="el-GR" dirty="0">
                <a:highlight>
                  <a:srgbClr val="FFFF00"/>
                </a:highlight>
              </a:rPr>
              <a:t>σ </a:t>
            </a:r>
            <a:r>
              <a:rPr lang="en-US" dirty="0">
                <a:highlight>
                  <a:srgbClr val="FFFF00"/>
                </a:highlight>
              </a:rPr>
              <a:t>or bandwidth), which controls how much nearby points influence each other.</a:t>
            </a: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A1994-A878-5EA5-76E8-0CBE7341458C}"/>
              </a:ext>
            </a:extLst>
          </p:cNvPr>
          <p:cNvPicPr>
            <a:picLocks noChangeAspect="1"/>
          </p:cNvPicPr>
          <p:nvPr/>
        </p:nvPicPr>
        <p:blipFill>
          <a:blip r:embed="rId2"/>
          <a:stretch>
            <a:fillRect/>
          </a:stretch>
        </p:blipFill>
        <p:spPr>
          <a:xfrm>
            <a:off x="299107" y="357353"/>
            <a:ext cx="7075105" cy="4593019"/>
          </a:xfrm>
          <a:prstGeom prst="rect">
            <a:avLst/>
          </a:prstGeom>
        </p:spPr>
      </p:pic>
      <p:pic>
        <p:nvPicPr>
          <p:cNvPr id="5" name="Picture 4">
            <a:extLst>
              <a:ext uri="{FF2B5EF4-FFF2-40B4-BE49-F238E27FC236}">
                <a16:creationId xmlns:a16="http://schemas.microsoft.com/office/drawing/2014/main" id="{F6EC85B2-C867-E5CE-D080-6F904D3A92AA}"/>
              </a:ext>
            </a:extLst>
          </p:cNvPr>
          <p:cNvPicPr>
            <a:picLocks noChangeAspect="1"/>
          </p:cNvPicPr>
          <p:nvPr/>
        </p:nvPicPr>
        <p:blipFill>
          <a:blip r:embed="rId3"/>
          <a:stretch>
            <a:fillRect/>
          </a:stretch>
        </p:blipFill>
        <p:spPr>
          <a:xfrm>
            <a:off x="7374212" y="430300"/>
            <a:ext cx="4426215" cy="1904780"/>
          </a:xfrm>
          <a:prstGeom prst="rect">
            <a:avLst/>
          </a:prstGeom>
        </p:spPr>
      </p:pic>
      <p:pic>
        <p:nvPicPr>
          <p:cNvPr id="7" name="Picture 6">
            <a:extLst>
              <a:ext uri="{FF2B5EF4-FFF2-40B4-BE49-F238E27FC236}">
                <a16:creationId xmlns:a16="http://schemas.microsoft.com/office/drawing/2014/main" id="{0D4D126A-E41E-7711-0942-980B24DADE98}"/>
              </a:ext>
            </a:extLst>
          </p:cNvPr>
          <p:cNvPicPr>
            <a:picLocks noChangeAspect="1"/>
          </p:cNvPicPr>
          <p:nvPr/>
        </p:nvPicPr>
        <p:blipFill>
          <a:blip r:embed="rId4"/>
          <a:stretch>
            <a:fillRect/>
          </a:stretch>
        </p:blipFill>
        <p:spPr>
          <a:xfrm>
            <a:off x="8046378" y="3839997"/>
            <a:ext cx="2514600" cy="9017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82641E-34E0-791E-BDE2-E930207C2255}"/>
                  </a:ext>
                </a:extLst>
              </p:cNvPr>
              <p:cNvSpPr txBox="1"/>
              <p:nvPr/>
            </p:nvSpPr>
            <p:spPr>
              <a:xfrm>
                <a:off x="299107" y="4950372"/>
                <a:ext cx="11593786" cy="1477328"/>
              </a:xfrm>
              <a:prstGeom prst="rect">
                <a:avLst/>
              </a:prstGeom>
              <a:noFill/>
            </p:spPr>
            <p:txBody>
              <a:bodyPr wrap="square" rtlCol="0">
                <a:spAutoFit/>
              </a:bodyPr>
              <a:lstStyle/>
              <a:p>
                <a:r>
                  <a:rPr lang="en-US" dirty="0">
                    <a:highlight>
                      <a:srgbClr val="FFFF00"/>
                    </a:highlight>
                  </a:rPr>
                  <a:t>The red curves are individual Gaussian kernels centered on each data point; the black curve is their average, the estimated density.</a:t>
                </a:r>
              </a:p>
              <a:p>
                <a:endParaRPr lang="en-US" dirty="0"/>
              </a:p>
              <a:p>
                <a:r>
                  <a:rPr lang="en-US" dirty="0"/>
                  <a:t>KDE smooths discrete data into a continuous probability estimate, controlled by the bandwidth </a:t>
                </a:r>
                <a14:m>
                  <m:oMath xmlns:m="http://schemas.openxmlformats.org/officeDocument/2006/math">
                    <m:r>
                      <a:rPr lang="en-US" i="1">
                        <a:latin typeface="Cambria Math" panose="02040503050406030204" pitchFamily="18" charset="0"/>
                      </a:rPr>
                      <m:t>h</m:t>
                    </m:r>
                  </m:oMath>
                </a14:m>
                <a:r>
                  <a:rPr lang="en-US" dirty="0"/>
                  <a:t>: small </a:t>
                </a:r>
                <a14:m>
                  <m:oMath xmlns:m="http://schemas.openxmlformats.org/officeDocument/2006/math">
                    <m:r>
                      <a:rPr lang="en-US" i="1">
                        <a:latin typeface="Cambria Math" panose="02040503050406030204" pitchFamily="18" charset="0"/>
                      </a:rPr>
                      <m:t>h</m:t>
                    </m:r>
                    <m:r>
                      <a:rPr lang="en-US" b="0" i="1" smtClean="0">
                        <a:latin typeface="Cambria Math" panose="02040503050406030204" pitchFamily="18" charset="0"/>
                      </a:rPr>
                      <m:t> </m:t>
                    </m:r>
                  </m:oMath>
                </a14:m>
                <a:r>
                  <a:rPr lang="en-US" dirty="0"/>
                  <a:t>captures fine detail, large </a:t>
                </a:r>
                <a14:m>
                  <m:oMath xmlns:m="http://schemas.openxmlformats.org/officeDocument/2006/math">
                    <m:r>
                      <a:rPr lang="en-US" i="1">
                        <a:latin typeface="Cambria Math" panose="02040503050406030204" pitchFamily="18" charset="0"/>
                      </a:rPr>
                      <m:t>h</m:t>
                    </m:r>
                    <m:r>
                      <a:rPr lang="en-US" b="0" i="1" smtClean="0">
                        <a:latin typeface="Cambria Math" panose="02040503050406030204" pitchFamily="18" charset="0"/>
                      </a:rPr>
                      <m:t> </m:t>
                    </m:r>
                  </m:oMath>
                </a14:m>
                <a:r>
                  <a:rPr lang="en-US" dirty="0"/>
                  <a:t>gives broader smoother trends. </a:t>
                </a:r>
              </a:p>
            </p:txBody>
          </p:sp>
        </mc:Choice>
        <mc:Fallback xmlns="">
          <p:sp>
            <p:nvSpPr>
              <p:cNvPr id="8" name="TextBox 7">
                <a:extLst>
                  <a:ext uri="{FF2B5EF4-FFF2-40B4-BE49-F238E27FC236}">
                    <a16:creationId xmlns:a16="http://schemas.microsoft.com/office/drawing/2014/main" id="{9282641E-34E0-791E-BDE2-E930207C2255}"/>
                  </a:ext>
                </a:extLst>
              </p:cNvPr>
              <p:cNvSpPr txBox="1">
                <a:spLocks noRot="1" noChangeAspect="1" noMove="1" noResize="1" noEditPoints="1" noAdjustHandles="1" noChangeArrowheads="1" noChangeShapeType="1" noTextEdit="1"/>
              </p:cNvSpPr>
              <p:nvPr/>
            </p:nvSpPr>
            <p:spPr>
              <a:xfrm>
                <a:off x="299107" y="4950372"/>
                <a:ext cx="11593786" cy="1477328"/>
              </a:xfrm>
              <a:prstGeom prst="rect">
                <a:avLst/>
              </a:prstGeom>
              <a:blipFill>
                <a:blip r:embed="rId5"/>
                <a:stretch>
                  <a:fillRect l="-438" t="-1709" b="-59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D46295-6A87-CE2C-9927-840BD4ED66F8}"/>
                  </a:ext>
                </a:extLst>
              </p:cNvPr>
              <p:cNvSpPr txBox="1"/>
              <p:nvPr/>
            </p:nvSpPr>
            <p:spPr>
              <a:xfrm>
                <a:off x="7140573" y="2487374"/>
                <a:ext cx="4326211" cy="1200329"/>
              </a:xfrm>
              <a:prstGeom prst="rect">
                <a:avLst/>
              </a:prstGeom>
              <a:noFill/>
            </p:spPr>
            <p:txBody>
              <a:bodyPr wrap="square">
                <a:spAutoFit/>
              </a:bodyPr>
              <a:lstStyle/>
              <a:p>
                <a:pPr>
                  <a:buNone/>
                </a:pPr>
                <a14:m>
                  <m:oMath xmlns:m="http://schemas.openxmlformats.org/officeDocument/2006/math">
                    <m:r>
                      <a:rPr lang="en-US" b="0" i="1">
                        <a:latin typeface="Cambria Math" panose="02040503050406030204" pitchFamily="18" charset="0"/>
                      </a:rPr>
                      <m:t>h</m:t>
                    </m:r>
                    <m:r>
                      <a:rPr lang="en-US" b="0" i="1" smtClean="0">
                        <a:latin typeface="Cambria Math" panose="02040503050406030204" pitchFamily="18" charset="0"/>
                      </a:rPr>
                      <m:t> </m:t>
                    </m:r>
                  </m:oMath>
                </a14:m>
                <a:r>
                  <a:rPr lang="en-US" dirty="0"/>
                  <a:t>can be chosen using Silverman’s rule of thumb, which depends on both the sample’s standard deviation and the number of data points:</a:t>
                </a:r>
              </a:p>
            </p:txBody>
          </p:sp>
        </mc:Choice>
        <mc:Fallback xmlns="">
          <p:sp>
            <p:nvSpPr>
              <p:cNvPr id="4" name="TextBox 3">
                <a:extLst>
                  <a:ext uri="{FF2B5EF4-FFF2-40B4-BE49-F238E27FC236}">
                    <a16:creationId xmlns:a16="http://schemas.microsoft.com/office/drawing/2014/main" id="{5AD46295-6A87-CE2C-9927-840BD4ED66F8}"/>
                  </a:ext>
                </a:extLst>
              </p:cNvPr>
              <p:cNvSpPr txBox="1">
                <a:spLocks noRot="1" noChangeAspect="1" noMove="1" noResize="1" noEditPoints="1" noAdjustHandles="1" noChangeArrowheads="1" noChangeShapeType="1" noTextEdit="1"/>
              </p:cNvSpPr>
              <p:nvPr/>
            </p:nvSpPr>
            <p:spPr>
              <a:xfrm>
                <a:off x="7140573" y="2487374"/>
                <a:ext cx="4326211" cy="1200329"/>
              </a:xfrm>
              <a:prstGeom prst="rect">
                <a:avLst/>
              </a:prstGeom>
              <a:blipFill>
                <a:blip r:embed="rId6"/>
                <a:stretch>
                  <a:fillRect l="-1173" t="-2083" b="-6250"/>
                </a:stretch>
              </a:blipFill>
            </p:spPr>
            <p:txBody>
              <a:bodyPr/>
              <a:lstStyle/>
              <a:p>
                <a:r>
                  <a:rPr lang="en-US">
                    <a:noFill/>
                  </a:rPr>
                  <a:t> </a:t>
                </a:r>
              </a:p>
            </p:txBody>
          </p:sp>
        </mc:Fallback>
      </mc:AlternateContent>
    </p:spTree>
    <p:extLst>
      <p:ext uri="{BB962C8B-B14F-4D97-AF65-F5344CB8AC3E}">
        <p14:creationId xmlns:p14="http://schemas.microsoft.com/office/powerpoint/2010/main" val="3601272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3EBFA2-8459-640B-2503-BDC169723024}"/>
                  </a:ext>
                </a:extLst>
              </p:cNvPr>
              <p:cNvSpPr txBox="1"/>
              <p:nvPr/>
            </p:nvSpPr>
            <p:spPr>
              <a:xfrm>
                <a:off x="651641" y="536028"/>
                <a:ext cx="10689021" cy="5816977"/>
              </a:xfrm>
              <a:prstGeom prst="rect">
                <a:avLst/>
              </a:prstGeom>
              <a:noFill/>
            </p:spPr>
            <p:txBody>
              <a:bodyPr wrap="square" rtlCol="0">
                <a:spAutoFit/>
              </a:bodyPr>
              <a:lstStyle/>
              <a:p>
                <a:pPr algn="ctr"/>
                <a:r>
                  <a:rPr lang="en-US" sz="2800" b="1" dirty="0"/>
                  <a:t>Inversion, rejection, importance, KDE sampling</a:t>
                </a:r>
              </a:p>
              <a:p>
                <a:endParaRPr lang="en-US" dirty="0"/>
              </a:p>
              <a:p>
                <a:endParaRPr lang="en-US" dirty="0"/>
              </a:p>
              <a:p>
                <a:pPr marL="342900" indent="-342900">
                  <a:buFont typeface="Arial" panose="020B0604020202020204" pitchFamily="34" charset="0"/>
                  <a:buChar char="•"/>
                </a:pPr>
                <a:r>
                  <a:rPr lang="en-US" sz="2200" dirty="0"/>
                  <a:t>Inversion: I know exactly how </a:t>
                </a:r>
                <a14:m>
                  <m:oMath xmlns:m="http://schemas.openxmlformats.org/officeDocument/2006/math">
                    <m:r>
                      <a:rPr lang="en-US" sz="2200" i="1">
                        <a:latin typeface="Cambria Math" panose="02040503050406030204" pitchFamily="18" charset="0"/>
                      </a:rPr>
                      <m:t>𝑝</m:t>
                    </m:r>
                    <m:d>
                      <m:dPr>
                        <m:ctrlPr>
                          <a:rPr lang="ar-AE" sz="2200" i="1">
                            <a:latin typeface="Cambria Math" panose="02040503050406030204" pitchFamily="18" charset="0"/>
                          </a:rPr>
                        </m:ctrlPr>
                      </m:dPr>
                      <m:e>
                        <m:r>
                          <a:rPr lang="ar-AE" sz="2200" i="1">
                            <a:latin typeface="Cambria Math" panose="02040503050406030204" pitchFamily="18" charset="0"/>
                          </a:rPr>
                          <m:t>𝑥</m:t>
                        </m:r>
                      </m:e>
                    </m:d>
                  </m:oMath>
                </a14:m>
                <a:r>
                  <a:rPr lang="en-US" sz="2200" dirty="0"/>
                  <a:t>accumulates probability. I’ll just invert that relationship.</a:t>
                </a:r>
              </a:p>
              <a:p>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Rejection: I’ll generate lots of samples and keep only those that look like they truly came from </a:t>
                </a:r>
                <a14:m>
                  <m:oMath xmlns:m="http://schemas.openxmlformats.org/officeDocument/2006/math">
                    <m:r>
                      <a:rPr lang="en-US" sz="2200" i="1">
                        <a:latin typeface="Cambria Math" panose="02040503050406030204" pitchFamily="18" charset="0"/>
                      </a:rPr>
                      <m:t>𝑝</m:t>
                    </m:r>
                    <m:d>
                      <m:dPr>
                        <m:ctrlPr>
                          <a:rPr lang="ar-AE" sz="2200" i="1">
                            <a:latin typeface="Cambria Math" panose="02040503050406030204" pitchFamily="18" charset="0"/>
                          </a:rPr>
                        </m:ctrlPr>
                      </m:dPr>
                      <m:e>
                        <m:r>
                          <a:rPr lang="ar-AE" sz="2200" i="1">
                            <a:latin typeface="Cambria Math" panose="02040503050406030204" pitchFamily="18" charset="0"/>
                          </a:rPr>
                          <m:t>𝑥</m:t>
                        </m:r>
                      </m:e>
                    </m:d>
                  </m:oMath>
                </a14:m>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Importance: I’ll use all my samples, but I’ll give each one a voice proportional to how important it is under </a:t>
                </a:r>
                <a14:m>
                  <m:oMath xmlns:m="http://schemas.openxmlformats.org/officeDocument/2006/math">
                    <m:r>
                      <a:rPr lang="en-US" sz="2200" i="1">
                        <a:latin typeface="Cambria Math" panose="02040503050406030204" pitchFamily="18" charset="0"/>
                      </a:rPr>
                      <m:t>𝑝</m:t>
                    </m:r>
                    <m:d>
                      <m:dPr>
                        <m:ctrlPr>
                          <a:rPr lang="ar-AE" sz="2200" i="1">
                            <a:latin typeface="Cambria Math" panose="02040503050406030204" pitchFamily="18" charset="0"/>
                          </a:rPr>
                        </m:ctrlPr>
                      </m:dPr>
                      <m:e>
                        <m:r>
                          <a:rPr lang="ar-AE" sz="2200" i="1">
                            <a:latin typeface="Cambria Math" panose="02040503050406030204" pitchFamily="18" charset="0"/>
                          </a:rPr>
                          <m:t>𝑥</m:t>
                        </m:r>
                      </m:e>
                    </m:d>
                  </m:oMath>
                </a14:m>
                <a:r>
                  <a:rPr lang="ar-AE" sz="2200" dirty="0"/>
                  <a:t>.</a:t>
                </a: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KDE: I don’t even know </a:t>
                </a:r>
                <a14:m>
                  <m:oMath xmlns:m="http://schemas.openxmlformats.org/officeDocument/2006/math">
                    <m:r>
                      <a:rPr lang="en-US" sz="2200" i="1">
                        <a:latin typeface="Cambria Math" panose="02040503050406030204" pitchFamily="18" charset="0"/>
                      </a:rPr>
                      <m:t>𝑝</m:t>
                    </m:r>
                    <m:d>
                      <m:dPr>
                        <m:ctrlPr>
                          <a:rPr lang="ar-AE" sz="2200" i="1">
                            <a:latin typeface="Cambria Math" panose="02040503050406030204" pitchFamily="18" charset="0"/>
                          </a:rPr>
                        </m:ctrlPr>
                      </m:dPr>
                      <m:e>
                        <m:r>
                          <a:rPr lang="ar-AE" sz="2200" i="1">
                            <a:latin typeface="Cambria Math" panose="02040503050406030204" pitchFamily="18" charset="0"/>
                          </a:rPr>
                          <m:t>𝑥</m:t>
                        </m:r>
                      </m:e>
                    </m:d>
                    <m:r>
                      <a:rPr lang="en-US" sz="2200" b="0" i="0" smtClean="0">
                        <a:latin typeface="Cambria Math" panose="02040503050406030204" pitchFamily="18" charset="0"/>
                      </a:rPr>
                      <m:t>. </m:t>
                    </m:r>
                  </m:oMath>
                </a14:m>
                <a:r>
                  <a:rPr lang="en-US" sz="2200" dirty="0"/>
                  <a:t>I’ll </a:t>
                </a:r>
                <a:r>
                  <a:rPr lang="en-US" sz="2200" i="1" dirty="0"/>
                  <a:t>estimate it from data</a:t>
                </a:r>
                <a:r>
                  <a:rPr lang="en-US" sz="2200" dirty="0"/>
                  <a:t> and then sample from that estimate.</a:t>
                </a:r>
              </a:p>
            </p:txBody>
          </p:sp>
        </mc:Choice>
        <mc:Fallback xmlns="">
          <p:sp>
            <p:nvSpPr>
              <p:cNvPr id="2" name="TextBox 1">
                <a:extLst>
                  <a:ext uri="{FF2B5EF4-FFF2-40B4-BE49-F238E27FC236}">
                    <a16:creationId xmlns:a16="http://schemas.microsoft.com/office/drawing/2014/main" id="{393EBFA2-8459-640B-2503-BDC169723024}"/>
                  </a:ext>
                </a:extLst>
              </p:cNvPr>
              <p:cNvSpPr txBox="1">
                <a:spLocks noRot="1" noChangeAspect="1" noMove="1" noResize="1" noEditPoints="1" noAdjustHandles="1" noChangeArrowheads="1" noChangeShapeType="1" noTextEdit="1"/>
              </p:cNvSpPr>
              <p:nvPr/>
            </p:nvSpPr>
            <p:spPr>
              <a:xfrm>
                <a:off x="651641" y="536028"/>
                <a:ext cx="10689021" cy="5816977"/>
              </a:xfrm>
              <a:prstGeom prst="rect">
                <a:avLst/>
              </a:prstGeom>
              <a:blipFill>
                <a:blip r:embed="rId2"/>
                <a:stretch>
                  <a:fillRect l="-713" t="-1307" r="-713" b="-871"/>
                </a:stretch>
              </a:blipFill>
            </p:spPr>
            <p:txBody>
              <a:bodyPr/>
              <a:lstStyle/>
              <a:p>
                <a:r>
                  <a:rPr lang="en-US">
                    <a:noFill/>
                  </a:rPr>
                  <a:t> </a:t>
                </a:r>
              </a:p>
            </p:txBody>
          </p:sp>
        </mc:Fallback>
      </mc:AlternateContent>
    </p:spTree>
    <p:extLst>
      <p:ext uri="{BB962C8B-B14F-4D97-AF65-F5344CB8AC3E}">
        <p14:creationId xmlns:p14="http://schemas.microsoft.com/office/powerpoint/2010/main" val="261457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D891A4-B719-9FC2-DF64-9B2CD86C35D9}"/>
              </a:ext>
            </a:extLst>
          </p:cNvPr>
          <p:cNvSpPr txBox="1"/>
          <p:nvPr/>
        </p:nvSpPr>
        <p:spPr>
          <a:xfrm>
            <a:off x="678873" y="570728"/>
            <a:ext cx="10695709" cy="2985433"/>
          </a:xfrm>
          <a:prstGeom prst="rect">
            <a:avLst/>
          </a:prstGeom>
          <a:noFill/>
        </p:spPr>
        <p:txBody>
          <a:bodyPr wrap="square">
            <a:spAutoFit/>
          </a:bodyPr>
          <a:lstStyle/>
          <a:p>
            <a:r>
              <a:rPr lang="en-US" sz="2600" b="1" dirty="0">
                <a:solidFill>
                  <a:srgbClr val="FF0000"/>
                </a:solidFill>
              </a:rPr>
              <a:t>Monte Carlo Sampling Methods:</a:t>
            </a:r>
          </a:p>
          <a:p>
            <a:endParaRPr lang="en-US" dirty="0"/>
          </a:p>
          <a:p>
            <a:endParaRPr lang="en-US" sz="2400" dirty="0"/>
          </a:p>
          <a:p>
            <a:endParaRPr lang="en-US" sz="2400" dirty="0"/>
          </a:p>
          <a:p>
            <a:r>
              <a:rPr lang="en-US" sz="2400" dirty="0"/>
              <a:t>Monte Carlo sampling refers to drawing samples from a probability distribution to approximate expectations, integrals, or complex distributions.</a:t>
            </a:r>
          </a:p>
          <a:p>
            <a:endParaRPr lang="en-US" sz="2400" dirty="0"/>
          </a:p>
          <a:p>
            <a:endParaRPr lang="en-US" sz="2400" dirty="0"/>
          </a:p>
        </p:txBody>
      </p:sp>
    </p:spTree>
    <p:extLst>
      <p:ext uri="{BB962C8B-B14F-4D97-AF65-F5344CB8AC3E}">
        <p14:creationId xmlns:p14="http://schemas.microsoft.com/office/powerpoint/2010/main" val="614134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908894-F0F3-A05A-B23C-272D76CAAA90}"/>
              </a:ext>
            </a:extLst>
          </p:cNvPr>
          <p:cNvSpPr txBox="1"/>
          <p:nvPr/>
        </p:nvSpPr>
        <p:spPr>
          <a:xfrm>
            <a:off x="339436" y="228123"/>
            <a:ext cx="11513127" cy="5663089"/>
          </a:xfrm>
          <a:prstGeom prst="rect">
            <a:avLst/>
          </a:prstGeom>
          <a:noFill/>
        </p:spPr>
        <p:txBody>
          <a:bodyPr wrap="square">
            <a:spAutoFit/>
          </a:bodyPr>
          <a:lstStyle/>
          <a:p>
            <a:r>
              <a:rPr lang="en-US" sz="2600" b="1" dirty="0">
                <a:solidFill>
                  <a:srgbClr val="FF0000"/>
                </a:solidFill>
              </a:rPr>
              <a:t>Monte Carlo Sampling methods that we will study in this class</a:t>
            </a:r>
          </a:p>
          <a:p>
            <a:endParaRPr lang="en-US" sz="2400" dirty="0"/>
          </a:p>
          <a:p>
            <a:pPr>
              <a:buFont typeface="+mj-lt"/>
              <a:buAutoNum type="arabicPeriod"/>
            </a:pPr>
            <a:r>
              <a:rPr lang="en-US" sz="2400" dirty="0"/>
              <a:t>Inversion Sampling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a:buFont typeface="+mj-lt"/>
              <a:buAutoNum type="arabicPeriod"/>
            </a:pPr>
            <a:r>
              <a:rPr lang="en-US" sz="2400" dirty="0"/>
              <a:t>Rejection Sampling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a:buFont typeface="+mj-lt"/>
              <a:buAutoNum type="arabicPeriod"/>
            </a:pPr>
            <a:r>
              <a:rPr lang="en-US" sz="2400" dirty="0"/>
              <a:t>Importance Sampling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a:buFont typeface="+mj-lt"/>
              <a:buAutoNum type="arabicPeriod"/>
            </a:pPr>
            <a:r>
              <a:rPr lang="en-US" sz="2400" dirty="0"/>
              <a:t>Kernel Density Estimation (KDE) Sampling</a:t>
            </a:r>
          </a:p>
        </p:txBody>
      </p:sp>
    </p:spTree>
    <p:extLst>
      <p:ext uri="{BB962C8B-B14F-4D97-AF65-F5344CB8AC3E}">
        <p14:creationId xmlns:p14="http://schemas.microsoft.com/office/powerpoint/2010/main" val="307724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8F7EA8-1F37-6210-F74C-D0259CD7B16B}"/>
              </a:ext>
            </a:extLst>
          </p:cNvPr>
          <p:cNvSpPr txBox="1"/>
          <p:nvPr/>
        </p:nvSpPr>
        <p:spPr>
          <a:xfrm>
            <a:off x="540327" y="460582"/>
            <a:ext cx="11111346" cy="5324535"/>
          </a:xfrm>
          <a:prstGeom prst="rect">
            <a:avLst/>
          </a:prstGeom>
          <a:noFill/>
        </p:spPr>
        <p:txBody>
          <a:bodyPr wrap="square">
            <a:spAutoFit/>
          </a:bodyPr>
          <a:lstStyle/>
          <a:p>
            <a:r>
              <a:rPr lang="en-US" sz="2600" b="1" dirty="0">
                <a:solidFill>
                  <a:srgbClr val="FF0000"/>
                </a:solidFill>
              </a:rPr>
              <a:t>The name Monte Carlo comes from the famous Monte Carlo Casino in Monaco, known for its games of chance.</a:t>
            </a:r>
          </a:p>
          <a:p>
            <a:endParaRPr lang="en-US" sz="2400" b="1" dirty="0">
              <a:solidFill>
                <a:srgbClr val="FF0000"/>
              </a:solidFill>
            </a:endParaRPr>
          </a:p>
          <a:p>
            <a:r>
              <a:rPr lang="en-US" sz="2400" dirty="0">
                <a:highlight>
                  <a:srgbClr val="FFFF00"/>
                </a:highlight>
              </a:rPr>
              <a:t>The term was coined by Stanislaw Ulam and John von Neumann in the 1940s when they were working on nuclear simulations for the Manhattan Project (the project that developed the first nuclear weapons).</a:t>
            </a:r>
          </a:p>
          <a:p>
            <a:endParaRPr lang="en-US" sz="2400" dirty="0">
              <a:highlight>
                <a:srgbClr val="FFFF00"/>
              </a:highlight>
            </a:endParaRPr>
          </a:p>
          <a:p>
            <a:r>
              <a:rPr lang="en-US" sz="2400" dirty="0">
                <a:highlight>
                  <a:srgbClr val="FFFF00"/>
                </a:highlight>
              </a:rPr>
              <a:t>Ulam was trying to solve complex probabilistic problems related to neutron diffusion but found that direct computation was infeasible. He realized that by using random sampling, he could approximate solutions efficiently. </a:t>
            </a:r>
          </a:p>
          <a:p>
            <a:endParaRPr lang="en-US" sz="2400" dirty="0">
              <a:highlight>
                <a:srgbClr val="FFFF00"/>
              </a:highlight>
            </a:endParaRPr>
          </a:p>
          <a:p>
            <a:r>
              <a:rPr lang="en-US" sz="2400" dirty="0">
                <a:highlight>
                  <a:srgbClr val="FFFF00"/>
                </a:highlight>
              </a:rPr>
              <a:t>The name "Monte Carlo" was suggested by Nicholas Metropolis. It was chosen because the method uses random sampling, much like games of chance, and is a nod to the Monte Carlo Casino in Monaco</a:t>
            </a:r>
          </a:p>
        </p:txBody>
      </p:sp>
    </p:spTree>
    <p:extLst>
      <p:ext uri="{BB962C8B-B14F-4D97-AF65-F5344CB8AC3E}">
        <p14:creationId xmlns:p14="http://schemas.microsoft.com/office/powerpoint/2010/main" val="2658905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138EC8-4722-F32A-301D-9F9537E9A95C}"/>
              </a:ext>
            </a:extLst>
          </p:cNvPr>
          <p:cNvSpPr txBox="1"/>
          <p:nvPr/>
        </p:nvSpPr>
        <p:spPr>
          <a:xfrm>
            <a:off x="387928" y="566678"/>
            <a:ext cx="10820400" cy="4924425"/>
          </a:xfrm>
          <a:prstGeom prst="rect">
            <a:avLst/>
          </a:prstGeom>
          <a:noFill/>
        </p:spPr>
        <p:txBody>
          <a:bodyPr wrap="square">
            <a:spAutoFit/>
          </a:bodyPr>
          <a:lstStyle/>
          <a:p>
            <a:r>
              <a:rPr lang="en-US" sz="2600" b="1">
                <a:solidFill>
                  <a:srgbClr val="FF0000"/>
                </a:solidFill>
              </a:rPr>
              <a:t>These Methods Are "Monte Carlo” because?</a:t>
            </a:r>
          </a:p>
          <a:p>
            <a:endParaRPr lang="en-US" sz="2400"/>
          </a:p>
          <a:p>
            <a:pPr>
              <a:buFont typeface="Arial" panose="020B0604020202020204" pitchFamily="34" charset="0"/>
              <a:buChar char="•"/>
            </a:pPr>
            <a:r>
              <a:rPr lang="en-US" sz="2400"/>
              <a:t>They rely on random sampling instead of direct computation.</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r>
              <a:rPr lang="en-US" sz="2400"/>
              <a:t>They approximate solutions numerically instead of solving equations explicitly.</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r>
              <a:rPr lang="en-US" sz="2400"/>
              <a:t>They enable estimation of complex distributions where direct sampling is difficult or impossible.</a:t>
            </a:r>
          </a:p>
          <a:p>
            <a:endParaRPr lang="en-US" sz="2400"/>
          </a:p>
        </p:txBody>
      </p:sp>
    </p:spTree>
    <p:extLst>
      <p:ext uri="{BB962C8B-B14F-4D97-AF65-F5344CB8AC3E}">
        <p14:creationId xmlns:p14="http://schemas.microsoft.com/office/powerpoint/2010/main" val="3599490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txBox="1"/>
          <p:nvPr/>
        </p:nvSpPr>
        <p:spPr>
          <a:xfrm>
            <a:off x="1717047" y="591145"/>
            <a:ext cx="7551644" cy="422981"/>
          </a:xfrm>
          <a:prstGeom prst="rect">
            <a:avLst/>
          </a:prstGeom>
        </p:spPr>
        <p:txBody>
          <a:bodyPr vert="horz" wrap="square" lIns="0" tIns="22650" rIns="0" bIns="0" rtlCol="0">
            <a:spAutoFit/>
          </a:bodyPr>
          <a:lstStyle/>
          <a:p>
            <a:pPr marL="25168">
              <a:spcBef>
                <a:spcPts val="178"/>
              </a:spcBef>
            </a:pPr>
            <a:r>
              <a:rPr sz="2600" b="1">
                <a:solidFill>
                  <a:srgbClr val="D41A2C"/>
                </a:solidFill>
                <a:latin typeface="Arial"/>
                <a:cs typeface="Arial"/>
              </a:rPr>
              <a:t>The</a:t>
            </a:r>
            <a:r>
              <a:rPr sz="2600" b="1" spc="-89">
                <a:solidFill>
                  <a:srgbClr val="D41A2C"/>
                </a:solidFill>
                <a:latin typeface="Arial"/>
                <a:cs typeface="Arial"/>
              </a:rPr>
              <a:t> </a:t>
            </a:r>
            <a:r>
              <a:rPr sz="2600" b="1">
                <a:solidFill>
                  <a:srgbClr val="D41A2C"/>
                </a:solidFill>
                <a:latin typeface="Arial"/>
                <a:cs typeface="Arial"/>
              </a:rPr>
              <a:t>Law</a:t>
            </a:r>
            <a:r>
              <a:rPr sz="2600" b="1" spc="-89">
                <a:solidFill>
                  <a:srgbClr val="D41A2C"/>
                </a:solidFill>
                <a:latin typeface="Arial"/>
                <a:cs typeface="Arial"/>
              </a:rPr>
              <a:t> </a:t>
            </a:r>
            <a:r>
              <a:rPr sz="2600" b="1">
                <a:solidFill>
                  <a:srgbClr val="D41A2C"/>
                </a:solidFill>
                <a:latin typeface="Arial"/>
                <a:cs typeface="Arial"/>
              </a:rPr>
              <a:t>of</a:t>
            </a:r>
            <a:r>
              <a:rPr sz="2600" b="1" spc="-79">
                <a:solidFill>
                  <a:srgbClr val="D41A2C"/>
                </a:solidFill>
                <a:latin typeface="Arial"/>
                <a:cs typeface="Arial"/>
              </a:rPr>
              <a:t> </a:t>
            </a:r>
            <a:r>
              <a:rPr sz="2600" b="1">
                <a:solidFill>
                  <a:srgbClr val="D41A2C"/>
                </a:solidFill>
                <a:latin typeface="Arial"/>
                <a:cs typeface="Arial"/>
              </a:rPr>
              <a:t>Large</a:t>
            </a:r>
            <a:r>
              <a:rPr sz="2600" b="1" spc="-89">
                <a:solidFill>
                  <a:srgbClr val="D41A2C"/>
                </a:solidFill>
                <a:latin typeface="Arial"/>
                <a:cs typeface="Arial"/>
              </a:rPr>
              <a:t> </a:t>
            </a:r>
            <a:r>
              <a:rPr sz="2600" b="1" spc="-20">
                <a:solidFill>
                  <a:srgbClr val="D41A2C"/>
                </a:solidFill>
                <a:latin typeface="Arial"/>
                <a:cs typeface="Arial"/>
              </a:rPr>
              <a:t>Numbers</a:t>
            </a:r>
            <a:endParaRPr sz="2600">
              <a:latin typeface="Arial"/>
              <a:cs typeface="Arial"/>
            </a:endParaRPr>
          </a:p>
        </p:txBody>
      </p:sp>
      <p:sp>
        <p:nvSpPr>
          <p:cNvPr id="51" name="object 51"/>
          <p:cNvSpPr txBox="1">
            <a:spLocks noGrp="1"/>
          </p:cNvSpPr>
          <p:nvPr>
            <p:ph type="ftr" sz="quarter" idx="5"/>
          </p:nvPr>
        </p:nvSpPr>
        <p:spPr>
          <a:xfrm>
            <a:off x="85737" y="3317097"/>
            <a:ext cx="292735" cy="105410"/>
          </a:xfrm>
          <a:prstGeom prst="rect">
            <a:avLst/>
          </a:prstGeom>
        </p:spPr>
        <p:txBody>
          <a:bodyPr vert="horz" wrap="square" lIns="0" tIns="0" rIns="0" bIns="0" rtlCol="0">
            <a:spAutoFit/>
          </a:bodyPr>
          <a:lstStyle>
            <a:defPPr>
              <a:defRPr kern="0"/>
            </a:defPPr>
            <a:lvl1pPr>
              <a:defRPr sz="500" b="1" i="0">
                <a:solidFill>
                  <a:schemeClr val="bg1"/>
                </a:solidFill>
                <a:latin typeface="Arial"/>
                <a:cs typeface="Arial"/>
              </a:defRPr>
            </a:lvl1pPr>
          </a:lstStyle>
          <a:p>
            <a:pPr marL="25168">
              <a:spcBef>
                <a:spcPts val="139"/>
              </a:spcBef>
            </a:pPr>
            <a:r>
              <a:rPr lang="en-US" spc="-10"/>
              <a:t>E.Gerber</a:t>
            </a:r>
            <a:endParaRPr spc="-20"/>
          </a:p>
        </p:txBody>
      </p:sp>
      <p:pic>
        <p:nvPicPr>
          <p:cNvPr id="57" name="Picture 56">
            <a:extLst>
              <a:ext uri="{FF2B5EF4-FFF2-40B4-BE49-F238E27FC236}">
                <a16:creationId xmlns:a16="http://schemas.microsoft.com/office/drawing/2014/main" id="{105BCF2A-486B-1113-68E0-70AA5202AE67}"/>
              </a:ext>
            </a:extLst>
          </p:cNvPr>
          <p:cNvPicPr>
            <a:picLocks noChangeAspect="1"/>
          </p:cNvPicPr>
          <p:nvPr/>
        </p:nvPicPr>
        <p:blipFill>
          <a:blip r:embed="rId2"/>
          <a:stretch>
            <a:fillRect/>
          </a:stretch>
        </p:blipFill>
        <p:spPr>
          <a:xfrm>
            <a:off x="526472" y="1302358"/>
            <a:ext cx="11665527" cy="2699561"/>
          </a:xfrm>
          <a:prstGeom prst="rect">
            <a:avLst/>
          </a:prstGeom>
        </p:spPr>
      </p:pic>
      <p:sp>
        <p:nvSpPr>
          <p:cNvPr id="58" name="TextBox 57">
            <a:extLst>
              <a:ext uri="{FF2B5EF4-FFF2-40B4-BE49-F238E27FC236}">
                <a16:creationId xmlns:a16="http://schemas.microsoft.com/office/drawing/2014/main" id="{939C72AE-464B-EF38-C9AB-9CD39487444B}"/>
              </a:ext>
            </a:extLst>
          </p:cNvPr>
          <p:cNvSpPr txBox="1"/>
          <p:nvPr/>
        </p:nvSpPr>
        <p:spPr>
          <a:xfrm>
            <a:off x="1052945" y="4405745"/>
            <a:ext cx="9961419" cy="892552"/>
          </a:xfrm>
          <a:prstGeom prst="rect">
            <a:avLst/>
          </a:prstGeom>
          <a:noFill/>
        </p:spPr>
        <p:txBody>
          <a:bodyPr wrap="square" rtlCol="0">
            <a:spAutoFit/>
          </a:bodyPr>
          <a:lstStyle/>
          <a:p>
            <a:r>
              <a:rPr lang="en-US" sz="2600">
                <a:highlight>
                  <a:srgbClr val="FFFF00"/>
                </a:highlight>
              </a:rPr>
              <a:t>This means that as n→∞, the probability that the sample mean deviates from the true mean </a:t>
            </a:r>
            <a:r>
              <a:rPr lang="el-GR" sz="2600">
                <a:highlight>
                  <a:srgbClr val="FFFF00"/>
                </a:highlight>
              </a:rPr>
              <a:t>μ</a:t>
            </a:r>
            <a:r>
              <a:rPr lang="en-US" sz="2600">
                <a:highlight>
                  <a:srgbClr val="FFFF00"/>
                </a:highlight>
              </a:rPr>
              <a:t> by more than </a:t>
            </a:r>
            <a:r>
              <a:rPr lang="el-GR" sz="2600">
                <a:highlight>
                  <a:srgbClr val="FFFF00"/>
                </a:highlight>
              </a:rPr>
              <a:t>ϵ </a:t>
            </a:r>
            <a:r>
              <a:rPr lang="en-US" sz="2600">
                <a:highlight>
                  <a:srgbClr val="FFFF00"/>
                </a:highlight>
              </a:rPr>
              <a:t>approaches zero.</a:t>
            </a:r>
          </a:p>
        </p:txBody>
      </p:sp>
      <mc:AlternateContent xmlns:mc="http://schemas.openxmlformats.org/markup-compatibility/2006" xmlns:p14="http://schemas.microsoft.com/office/powerpoint/2010/main">
        <mc:Choice Requires="p14">
          <p:contentPart p14:bwMode="auto" r:id="rId3">
            <p14:nvContentPartPr>
              <p14:cNvPr id="61" name="Ink 60">
                <a:extLst>
                  <a:ext uri="{FF2B5EF4-FFF2-40B4-BE49-F238E27FC236}">
                    <a16:creationId xmlns:a16="http://schemas.microsoft.com/office/drawing/2014/main" id="{49A87CC3-B4FB-099B-C2A9-3C6A0FBB29C5}"/>
                  </a:ext>
                </a:extLst>
              </p14:cNvPr>
              <p14:cNvContentPartPr/>
              <p14:nvPr/>
            </p14:nvContentPartPr>
            <p14:xfrm>
              <a:off x="7255941" y="180395"/>
              <a:ext cx="4288680" cy="616320"/>
            </p14:xfrm>
          </p:contentPart>
        </mc:Choice>
        <mc:Fallback xmlns="">
          <p:pic>
            <p:nvPicPr>
              <p:cNvPr id="61" name="Ink 60">
                <a:extLst>
                  <a:ext uri="{FF2B5EF4-FFF2-40B4-BE49-F238E27FC236}">
                    <a16:creationId xmlns:a16="http://schemas.microsoft.com/office/drawing/2014/main" id="{49A87CC3-B4FB-099B-C2A9-3C6A0FBB29C5}"/>
                  </a:ext>
                </a:extLst>
              </p:cNvPr>
              <p:cNvPicPr/>
              <p:nvPr/>
            </p:nvPicPr>
            <p:blipFill>
              <a:blip r:embed="rId4"/>
              <a:stretch>
                <a:fillRect/>
              </a:stretch>
            </p:blipFill>
            <p:spPr>
              <a:xfrm>
                <a:off x="7245141" y="169595"/>
                <a:ext cx="4309920" cy="637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2" name="Ink 61">
                <a:extLst>
                  <a:ext uri="{FF2B5EF4-FFF2-40B4-BE49-F238E27FC236}">
                    <a16:creationId xmlns:a16="http://schemas.microsoft.com/office/drawing/2014/main" id="{B648128E-C5B1-09C5-2B15-74C93D78EFC9}"/>
                  </a:ext>
                </a:extLst>
              </p14:cNvPr>
              <p14:cNvContentPartPr/>
              <p14:nvPr/>
            </p14:nvContentPartPr>
            <p14:xfrm>
              <a:off x="6142821" y="392075"/>
              <a:ext cx="831240" cy="548280"/>
            </p14:xfrm>
          </p:contentPart>
        </mc:Choice>
        <mc:Fallback xmlns="">
          <p:pic>
            <p:nvPicPr>
              <p:cNvPr id="62" name="Ink 61">
                <a:extLst>
                  <a:ext uri="{FF2B5EF4-FFF2-40B4-BE49-F238E27FC236}">
                    <a16:creationId xmlns:a16="http://schemas.microsoft.com/office/drawing/2014/main" id="{B648128E-C5B1-09C5-2B15-74C93D78EFC9}"/>
                  </a:ext>
                </a:extLst>
              </p:cNvPr>
              <p:cNvPicPr/>
              <p:nvPr/>
            </p:nvPicPr>
            <p:blipFill>
              <a:blip r:embed="rId6"/>
              <a:stretch>
                <a:fillRect/>
              </a:stretch>
            </p:blipFill>
            <p:spPr>
              <a:xfrm>
                <a:off x="6132021" y="381275"/>
                <a:ext cx="85248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3" name="Ink 62">
                <a:extLst>
                  <a:ext uri="{FF2B5EF4-FFF2-40B4-BE49-F238E27FC236}">
                    <a16:creationId xmlns:a16="http://schemas.microsoft.com/office/drawing/2014/main" id="{032B8C30-5DE7-5941-0325-7A896F3829B2}"/>
                  </a:ext>
                </a:extLst>
              </p14:cNvPr>
              <p14:cNvContentPartPr/>
              <p14:nvPr/>
            </p14:nvContentPartPr>
            <p14:xfrm>
              <a:off x="9468501" y="210635"/>
              <a:ext cx="1852200" cy="455760"/>
            </p14:xfrm>
          </p:contentPart>
        </mc:Choice>
        <mc:Fallback xmlns="">
          <p:pic>
            <p:nvPicPr>
              <p:cNvPr id="63" name="Ink 62">
                <a:extLst>
                  <a:ext uri="{FF2B5EF4-FFF2-40B4-BE49-F238E27FC236}">
                    <a16:creationId xmlns:a16="http://schemas.microsoft.com/office/drawing/2014/main" id="{032B8C30-5DE7-5941-0325-7A896F3829B2}"/>
                  </a:ext>
                </a:extLst>
              </p:cNvPr>
              <p:cNvPicPr/>
              <p:nvPr/>
            </p:nvPicPr>
            <p:blipFill>
              <a:blip r:embed="rId8"/>
              <a:stretch>
                <a:fillRect/>
              </a:stretch>
            </p:blipFill>
            <p:spPr>
              <a:xfrm>
                <a:off x="9414501" y="102635"/>
                <a:ext cx="1959840" cy="67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4B9DCA4-5F6C-09FA-BC07-03B0E59490D8}"/>
                  </a:ext>
                </a:extLst>
              </p14:cNvPr>
              <p14:cNvContentPartPr/>
              <p14:nvPr/>
            </p14:nvContentPartPr>
            <p14:xfrm>
              <a:off x="8369421" y="346355"/>
              <a:ext cx="878400" cy="352080"/>
            </p14:xfrm>
          </p:contentPart>
        </mc:Choice>
        <mc:Fallback xmlns="">
          <p:pic>
            <p:nvPicPr>
              <p:cNvPr id="9" name="Ink 8">
                <a:extLst>
                  <a:ext uri="{FF2B5EF4-FFF2-40B4-BE49-F238E27FC236}">
                    <a16:creationId xmlns:a16="http://schemas.microsoft.com/office/drawing/2014/main" id="{B4B9DCA4-5F6C-09FA-BC07-03B0E59490D8}"/>
                  </a:ext>
                </a:extLst>
              </p:cNvPr>
              <p:cNvPicPr/>
              <p:nvPr/>
            </p:nvPicPr>
            <p:blipFill>
              <a:blip r:embed="rId10"/>
              <a:stretch>
                <a:fillRect/>
              </a:stretch>
            </p:blipFill>
            <p:spPr>
              <a:xfrm>
                <a:off x="8358621" y="335566"/>
                <a:ext cx="899640" cy="37329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C3A98E2E-C57A-2A28-D17F-3A2E24A3194A}"/>
                  </a:ext>
                </a:extLst>
              </p14:cNvPr>
              <p14:cNvContentPartPr/>
              <p14:nvPr/>
            </p14:nvContentPartPr>
            <p14:xfrm>
              <a:off x="6065061" y="240875"/>
              <a:ext cx="140760" cy="681480"/>
            </p14:xfrm>
          </p:contentPart>
        </mc:Choice>
        <mc:Fallback xmlns="">
          <p:pic>
            <p:nvPicPr>
              <p:cNvPr id="10" name="Ink 9">
                <a:extLst>
                  <a:ext uri="{FF2B5EF4-FFF2-40B4-BE49-F238E27FC236}">
                    <a16:creationId xmlns:a16="http://schemas.microsoft.com/office/drawing/2014/main" id="{C3A98E2E-C57A-2A28-D17F-3A2E24A3194A}"/>
                  </a:ext>
                </a:extLst>
              </p:cNvPr>
              <p:cNvPicPr/>
              <p:nvPr/>
            </p:nvPicPr>
            <p:blipFill>
              <a:blip r:embed="rId12"/>
              <a:stretch>
                <a:fillRect/>
              </a:stretch>
            </p:blipFill>
            <p:spPr>
              <a:xfrm>
                <a:off x="6054261" y="230075"/>
                <a:ext cx="16200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19A2BDCA-BA25-74B4-BAEA-898D8C4C8E5A}"/>
                  </a:ext>
                </a:extLst>
              </p14:cNvPr>
              <p14:cNvContentPartPr/>
              <p14:nvPr/>
            </p14:nvContentPartPr>
            <p14:xfrm>
              <a:off x="11395221" y="28475"/>
              <a:ext cx="109080" cy="737280"/>
            </p14:xfrm>
          </p:contentPart>
        </mc:Choice>
        <mc:Fallback xmlns="">
          <p:pic>
            <p:nvPicPr>
              <p:cNvPr id="11" name="Ink 10">
                <a:extLst>
                  <a:ext uri="{FF2B5EF4-FFF2-40B4-BE49-F238E27FC236}">
                    <a16:creationId xmlns:a16="http://schemas.microsoft.com/office/drawing/2014/main" id="{19A2BDCA-BA25-74B4-BAEA-898D8C4C8E5A}"/>
                  </a:ext>
                </a:extLst>
              </p:cNvPr>
              <p:cNvPicPr/>
              <p:nvPr/>
            </p:nvPicPr>
            <p:blipFill>
              <a:blip r:embed="rId14"/>
              <a:stretch>
                <a:fillRect/>
              </a:stretch>
            </p:blipFill>
            <p:spPr>
              <a:xfrm>
                <a:off x="11384421" y="17675"/>
                <a:ext cx="13032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2F1FC3C-D0CA-132F-92D2-6D3D491CD363}"/>
                  </a:ext>
                </a:extLst>
              </p14:cNvPr>
              <p14:cNvContentPartPr/>
              <p14:nvPr/>
            </p14:nvContentPartPr>
            <p14:xfrm>
              <a:off x="4049781" y="2094515"/>
              <a:ext cx="556920" cy="294840"/>
            </p14:xfrm>
          </p:contentPart>
        </mc:Choice>
        <mc:Fallback xmlns="">
          <p:pic>
            <p:nvPicPr>
              <p:cNvPr id="12" name="Ink 11">
                <a:extLst>
                  <a:ext uri="{FF2B5EF4-FFF2-40B4-BE49-F238E27FC236}">
                    <a16:creationId xmlns:a16="http://schemas.microsoft.com/office/drawing/2014/main" id="{E2F1FC3C-D0CA-132F-92D2-6D3D491CD363}"/>
                  </a:ext>
                </a:extLst>
              </p:cNvPr>
              <p:cNvPicPr/>
              <p:nvPr/>
            </p:nvPicPr>
            <p:blipFill>
              <a:blip r:embed="rId16"/>
              <a:stretch>
                <a:fillRect/>
              </a:stretch>
            </p:blipFill>
            <p:spPr>
              <a:xfrm>
                <a:off x="3995781" y="1986515"/>
                <a:ext cx="664560" cy="510480"/>
              </a:xfrm>
              <a:prstGeom prst="rect">
                <a:avLst/>
              </a:prstGeom>
            </p:spPr>
          </p:pic>
        </mc:Fallback>
      </mc:AlternateContent>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A409FF-2605-A3AE-FC4C-60B95BA7A266}"/>
              </a:ext>
            </a:extLst>
          </p:cNvPr>
          <p:cNvSpPr txBox="1"/>
          <p:nvPr/>
        </p:nvSpPr>
        <p:spPr>
          <a:xfrm>
            <a:off x="379246" y="335845"/>
            <a:ext cx="11433507" cy="5509200"/>
          </a:xfrm>
          <a:prstGeom prst="rect">
            <a:avLst/>
          </a:prstGeom>
          <a:noFill/>
        </p:spPr>
        <p:txBody>
          <a:bodyPr wrap="square" rtlCol="0">
            <a:spAutoFit/>
          </a:bodyPr>
          <a:lstStyle/>
          <a:p>
            <a:pPr algn="ctr"/>
            <a:r>
              <a:rPr lang="en-US" sz="2600">
                <a:solidFill>
                  <a:srgbClr val="FF0000"/>
                </a:solidFill>
              </a:rPr>
              <a:t>Using the Law of Large Numbers to Approximate Integrals</a:t>
            </a:r>
          </a:p>
          <a:p>
            <a:endParaRPr lang="en-US" i="1"/>
          </a:p>
          <a:p>
            <a:r>
              <a:rPr lang="en-US" sz="2200" i="1"/>
              <a:t>The Law of Large Numbers (LLN) states that the sample average of a sufficiently large number of independent and identically distributed (</a:t>
            </a:r>
            <a:r>
              <a:rPr lang="en-US" sz="2200" i="1" err="1"/>
              <a:t>i.i.d.</a:t>
            </a:r>
            <a:r>
              <a:rPr lang="en-US" sz="2200" i="1"/>
              <a:t>) random variables converges to the expected value of the distribution.</a:t>
            </a:r>
            <a:endParaRPr lang="en-US" sz="2200"/>
          </a:p>
          <a:p>
            <a:endParaRPr lang="en-US" sz="2200"/>
          </a:p>
          <a:p>
            <a:r>
              <a:rPr lang="en-US" sz="2200" u="sng"/>
              <a:t>The Expectation:</a:t>
            </a:r>
          </a:p>
          <a:p>
            <a:endParaRPr lang="en-US" sz="2200" u="sng"/>
          </a:p>
          <a:p>
            <a:r>
              <a:rPr lang="en-US" sz="2200"/>
              <a:t>For a continuous random variable X with probability density function (PDF) p(x), the expectation of a function f(X) is given by:</a:t>
            </a:r>
          </a:p>
          <a:p>
            <a:endParaRPr lang="en-US" sz="2200"/>
          </a:p>
          <a:p>
            <a:endParaRPr lang="en-US" sz="2200"/>
          </a:p>
          <a:p>
            <a:endParaRPr lang="en-US" sz="2200"/>
          </a:p>
          <a:p>
            <a:endParaRPr lang="en-US" sz="2200"/>
          </a:p>
          <a:p>
            <a:endParaRPr lang="en-US" sz="2200"/>
          </a:p>
          <a:p>
            <a:r>
              <a:rPr lang="en-US" sz="2200"/>
              <a:t>This expectation represents the average value of f(X) over many samples drawn from p(x).</a:t>
            </a:r>
          </a:p>
        </p:txBody>
      </p: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49DC1A72-8876-8EF8-AA8B-91F08402C996}"/>
                  </a:ext>
                </a:extLst>
              </p14:cNvPr>
              <p14:cNvContentPartPr/>
              <p14:nvPr/>
            </p14:nvContentPartPr>
            <p14:xfrm>
              <a:off x="5037621" y="4059048"/>
              <a:ext cx="455040" cy="1019520"/>
            </p14:xfrm>
          </p:contentPart>
        </mc:Choice>
        <mc:Fallback xmlns="">
          <p:pic>
            <p:nvPicPr>
              <p:cNvPr id="23" name="Ink 22">
                <a:extLst>
                  <a:ext uri="{FF2B5EF4-FFF2-40B4-BE49-F238E27FC236}">
                    <a16:creationId xmlns:a16="http://schemas.microsoft.com/office/drawing/2014/main" id="{49DC1A72-8876-8EF8-AA8B-91F08402C996}"/>
                  </a:ext>
                </a:extLst>
              </p:cNvPr>
              <p:cNvPicPr/>
              <p:nvPr/>
            </p:nvPicPr>
            <p:blipFill>
              <a:blip r:embed="rId3"/>
              <a:stretch>
                <a:fillRect/>
              </a:stretch>
            </p:blipFill>
            <p:spPr>
              <a:xfrm>
                <a:off x="5022141" y="4043568"/>
                <a:ext cx="485640" cy="1050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4D35CE64-F1F1-2CDE-BFEB-4FD753F48811}"/>
                  </a:ext>
                </a:extLst>
              </p14:cNvPr>
              <p14:cNvContentPartPr/>
              <p14:nvPr/>
            </p14:nvContentPartPr>
            <p14:xfrm>
              <a:off x="4661061" y="4529568"/>
              <a:ext cx="157320" cy="110160"/>
            </p14:xfrm>
          </p:contentPart>
        </mc:Choice>
        <mc:Fallback xmlns="">
          <p:pic>
            <p:nvPicPr>
              <p:cNvPr id="24" name="Ink 23">
                <a:extLst>
                  <a:ext uri="{FF2B5EF4-FFF2-40B4-BE49-F238E27FC236}">
                    <a16:creationId xmlns:a16="http://schemas.microsoft.com/office/drawing/2014/main" id="{4D35CE64-F1F1-2CDE-BFEB-4FD753F48811}"/>
                  </a:ext>
                </a:extLst>
              </p:cNvPr>
              <p:cNvPicPr/>
              <p:nvPr/>
            </p:nvPicPr>
            <p:blipFill>
              <a:blip r:embed="rId5"/>
              <a:stretch>
                <a:fillRect/>
              </a:stretch>
            </p:blipFill>
            <p:spPr>
              <a:xfrm>
                <a:off x="4645545" y="4514088"/>
                <a:ext cx="18799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73E5A2FD-1F44-11F1-A0C0-A8D8B80AAF59}"/>
                  </a:ext>
                </a:extLst>
              </p14:cNvPr>
              <p14:cNvContentPartPr/>
              <p14:nvPr/>
            </p14:nvContentPartPr>
            <p14:xfrm>
              <a:off x="5680221" y="4234368"/>
              <a:ext cx="187560" cy="600480"/>
            </p14:xfrm>
          </p:contentPart>
        </mc:Choice>
        <mc:Fallback xmlns="">
          <p:pic>
            <p:nvPicPr>
              <p:cNvPr id="30" name="Ink 29">
                <a:extLst>
                  <a:ext uri="{FF2B5EF4-FFF2-40B4-BE49-F238E27FC236}">
                    <a16:creationId xmlns:a16="http://schemas.microsoft.com/office/drawing/2014/main" id="{73E5A2FD-1F44-11F1-A0C0-A8D8B80AAF59}"/>
                  </a:ext>
                </a:extLst>
              </p:cNvPr>
              <p:cNvPicPr/>
              <p:nvPr/>
            </p:nvPicPr>
            <p:blipFill>
              <a:blip r:embed="rId7"/>
              <a:stretch>
                <a:fillRect/>
              </a:stretch>
            </p:blipFill>
            <p:spPr>
              <a:xfrm>
                <a:off x="5664741" y="4218888"/>
                <a:ext cx="21816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F00A3D0D-5192-386C-DB8D-F5B4ACCE05AC}"/>
                  </a:ext>
                </a:extLst>
              </p14:cNvPr>
              <p14:cNvContentPartPr/>
              <p14:nvPr/>
            </p14:nvContentPartPr>
            <p14:xfrm>
              <a:off x="5931141" y="4333368"/>
              <a:ext cx="361080" cy="392400"/>
            </p14:xfrm>
          </p:contentPart>
        </mc:Choice>
        <mc:Fallback xmlns="">
          <p:pic>
            <p:nvPicPr>
              <p:cNvPr id="40" name="Ink 39">
                <a:extLst>
                  <a:ext uri="{FF2B5EF4-FFF2-40B4-BE49-F238E27FC236}">
                    <a16:creationId xmlns:a16="http://schemas.microsoft.com/office/drawing/2014/main" id="{F00A3D0D-5192-386C-DB8D-F5B4ACCE05AC}"/>
                  </a:ext>
                </a:extLst>
              </p:cNvPr>
              <p:cNvPicPr/>
              <p:nvPr/>
            </p:nvPicPr>
            <p:blipFill>
              <a:blip r:embed="rId9"/>
              <a:stretch>
                <a:fillRect/>
              </a:stretch>
            </p:blipFill>
            <p:spPr>
              <a:xfrm>
                <a:off x="5915646" y="4317888"/>
                <a:ext cx="391711"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16856D81-910D-B312-55D7-EA77589395D0}"/>
                  </a:ext>
                </a:extLst>
              </p14:cNvPr>
              <p14:cNvContentPartPr/>
              <p14:nvPr/>
            </p14:nvContentPartPr>
            <p14:xfrm>
              <a:off x="6440901" y="4224648"/>
              <a:ext cx="1168200" cy="669240"/>
            </p14:xfrm>
          </p:contentPart>
        </mc:Choice>
        <mc:Fallback xmlns="">
          <p:pic>
            <p:nvPicPr>
              <p:cNvPr id="50" name="Ink 49">
                <a:extLst>
                  <a:ext uri="{FF2B5EF4-FFF2-40B4-BE49-F238E27FC236}">
                    <a16:creationId xmlns:a16="http://schemas.microsoft.com/office/drawing/2014/main" id="{16856D81-910D-B312-55D7-EA77589395D0}"/>
                  </a:ext>
                </a:extLst>
              </p:cNvPr>
              <p:cNvPicPr/>
              <p:nvPr/>
            </p:nvPicPr>
            <p:blipFill>
              <a:blip r:embed="rId11"/>
              <a:stretch>
                <a:fillRect/>
              </a:stretch>
            </p:blipFill>
            <p:spPr>
              <a:xfrm>
                <a:off x="6425426" y="4209168"/>
                <a:ext cx="1198791"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4" name="Ink 53">
                <a:extLst>
                  <a:ext uri="{FF2B5EF4-FFF2-40B4-BE49-F238E27FC236}">
                    <a16:creationId xmlns:a16="http://schemas.microsoft.com/office/drawing/2014/main" id="{AFFBBAA1-EE73-8681-DDC2-632DE3A7033A}"/>
                  </a:ext>
                </a:extLst>
              </p14:cNvPr>
              <p14:cNvContentPartPr/>
              <p14:nvPr/>
            </p14:nvContentPartPr>
            <p14:xfrm>
              <a:off x="3195141" y="4396368"/>
              <a:ext cx="149400" cy="337320"/>
            </p14:xfrm>
          </p:contentPart>
        </mc:Choice>
        <mc:Fallback xmlns="">
          <p:pic>
            <p:nvPicPr>
              <p:cNvPr id="54" name="Ink 53">
                <a:extLst>
                  <a:ext uri="{FF2B5EF4-FFF2-40B4-BE49-F238E27FC236}">
                    <a16:creationId xmlns:a16="http://schemas.microsoft.com/office/drawing/2014/main" id="{AFFBBAA1-EE73-8681-DDC2-632DE3A7033A}"/>
                  </a:ext>
                </a:extLst>
              </p:cNvPr>
              <p:cNvPicPr/>
              <p:nvPr/>
            </p:nvPicPr>
            <p:blipFill>
              <a:blip r:embed="rId13"/>
              <a:stretch>
                <a:fillRect/>
              </a:stretch>
            </p:blipFill>
            <p:spPr>
              <a:xfrm>
                <a:off x="3179624" y="4380905"/>
                <a:ext cx="180074" cy="36788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3" name="Ink 62">
                <a:extLst>
                  <a:ext uri="{FF2B5EF4-FFF2-40B4-BE49-F238E27FC236}">
                    <a16:creationId xmlns:a16="http://schemas.microsoft.com/office/drawing/2014/main" id="{B37AE926-0246-7358-786B-09B7EDFD5763}"/>
                  </a:ext>
                </a:extLst>
              </p14:cNvPr>
              <p14:cNvContentPartPr/>
              <p14:nvPr/>
            </p14:nvContentPartPr>
            <p14:xfrm>
              <a:off x="3453981" y="4231488"/>
              <a:ext cx="855000" cy="604080"/>
            </p14:xfrm>
          </p:contentPart>
        </mc:Choice>
        <mc:Fallback xmlns="">
          <p:pic>
            <p:nvPicPr>
              <p:cNvPr id="63" name="Ink 62">
                <a:extLst>
                  <a:ext uri="{FF2B5EF4-FFF2-40B4-BE49-F238E27FC236}">
                    <a16:creationId xmlns:a16="http://schemas.microsoft.com/office/drawing/2014/main" id="{B37AE926-0246-7358-786B-09B7EDFD5763}"/>
                  </a:ext>
                </a:extLst>
              </p:cNvPr>
              <p:cNvPicPr/>
              <p:nvPr/>
            </p:nvPicPr>
            <p:blipFill>
              <a:blip r:embed="rId15"/>
              <a:stretch>
                <a:fillRect/>
              </a:stretch>
            </p:blipFill>
            <p:spPr>
              <a:xfrm>
                <a:off x="3438501" y="4216008"/>
                <a:ext cx="88560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a:extLst>
                  <a:ext uri="{FF2B5EF4-FFF2-40B4-BE49-F238E27FC236}">
                    <a16:creationId xmlns:a16="http://schemas.microsoft.com/office/drawing/2014/main" id="{0AE54811-3D09-56F3-59E6-E0C0588ED7D6}"/>
                  </a:ext>
                </a:extLst>
              </p14:cNvPr>
              <p14:cNvContentPartPr/>
              <p14:nvPr/>
            </p14:nvContentPartPr>
            <p14:xfrm>
              <a:off x="4366941" y="4145448"/>
              <a:ext cx="177120" cy="760680"/>
            </p14:xfrm>
          </p:contentPart>
        </mc:Choice>
        <mc:Fallback xmlns="">
          <p:pic>
            <p:nvPicPr>
              <p:cNvPr id="64" name="Ink 63">
                <a:extLst>
                  <a:ext uri="{FF2B5EF4-FFF2-40B4-BE49-F238E27FC236}">
                    <a16:creationId xmlns:a16="http://schemas.microsoft.com/office/drawing/2014/main" id="{0AE54811-3D09-56F3-59E6-E0C0588ED7D6}"/>
                  </a:ext>
                </a:extLst>
              </p:cNvPr>
              <p:cNvPicPr/>
              <p:nvPr/>
            </p:nvPicPr>
            <p:blipFill>
              <a:blip r:embed="rId17"/>
              <a:stretch>
                <a:fillRect/>
              </a:stretch>
            </p:blipFill>
            <p:spPr>
              <a:xfrm>
                <a:off x="4351461" y="4129975"/>
                <a:ext cx="207720" cy="79126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81C5294-359F-4DD0-5173-0ED30B9279F7}"/>
                  </a:ext>
                </a:extLst>
              </p14:cNvPr>
              <p14:cNvContentPartPr/>
              <p14:nvPr/>
            </p14:nvContentPartPr>
            <p14:xfrm>
              <a:off x="5217621" y="1340675"/>
              <a:ext cx="6507000" cy="94320"/>
            </p14:xfrm>
          </p:contentPart>
        </mc:Choice>
        <mc:Fallback xmlns="">
          <p:pic>
            <p:nvPicPr>
              <p:cNvPr id="3" name="Ink 2">
                <a:extLst>
                  <a:ext uri="{FF2B5EF4-FFF2-40B4-BE49-F238E27FC236}">
                    <a16:creationId xmlns:a16="http://schemas.microsoft.com/office/drawing/2014/main" id="{981C5294-359F-4DD0-5173-0ED30B9279F7}"/>
                  </a:ext>
                </a:extLst>
              </p:cNvPr>
              <p:cNvPicPr/>
              <p:nvPr/>
            </p:nvPicPr>
            <p:blipFill>
              <a:blip r:embed="rId19"/>
              <a:stretch>
                <a:fillRect/>
              </a:stretch>
            </p:blipFill>
            <p:spPr>
              <a:xfrm>
                <a:off x="5202141" y="1325195"/>
                <a:ext cx="65376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3923B2B5-F835-CA09-135D-496E1DD65A54}"/>
                  </a:ext>
                </a:extLst>
              </p14:cNvPr>
              <p14:cNvContentPartPr/>
              <p14:nvPr/>
            </p14:nvContentPartPr>
            <p14:xfrm>
              <a:off x="349341" y="1661795"/>
              <a:ext cx="6064560" cy="157320"/>
            </p14:xfrm>
          </p:contentPart>
        </mc:Choice>
        <mc:Fallback xmlns="">
          <p:pic>
            <p:nvPicPr>
              <p:cNvPr id="4" name="Ink 3">
                <a:extLst>
                  <a:ext uri="{FF2B5EF4-FFF2-40B4-BE49-F238E27FC236}">
                    <a16:creationId xmlns:a16="http://schemas.microsoft.com/office/drawing/2014/main" id="{3923B2B5-F835-CA09-135D-496E1DD65A54}"/>
                  </a:ext>
                </a:extLst>
              </p:cNvPr>
              <p:cNvPicPr/>
              <p:nvPr/>
            </p:nvPicPr>
            <p:blipFill>
              <a:blip r:embed="rId21"/>
              <a:stretch>
                <a:fillRect/>
              </a:stretch>
            </p:blipFill>
            <p:spPr>
              <a:xfrm>
                <a:off x="333861" y="1646279"/>
                <a:ext cx="6095160" cy="187990"/>
              </a:xfrm>
              <a:prstGeom prst="rect">
                <a:avLst/>
              </a:prstGeom>
            </p:spPr>
          </p:pic>
        </mc:Fallback>
      </mc:AlternateContent>
    </p:spTree>
    <p:extLst>
      <p:ext uri="{BB962C8B-B14F-4D97-AF65-F5344CB8AC3E}">
        <p14:creationId xmlns:p14="http://schemas.microsoft.com/office/powerpoint/2010/main" val="364404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93ce20-a697-4fd6-a4da-14011f6a471d}"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otalTime>570</TotalTime>
  <Words>1278</Words>
  <Application>Microsoft Macintosh PowerPoint</Application>
  <PresentationFormat>Widescreen</PresentationFormat>
  <Paragraphs>205</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Aptos Display</vt:lpstr>
      <vt:lpstr>Arial</vt:lpstr>
      <vt:lpstr>Cambria Math</vt:lpstr>
      <vt:lpstr>Menlo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Rejection Sampling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Fuentes-Cabrera, Miguel</dc:creator>
  <cp:lastModifiedBy>Fuentes-Cabrera, Miguel</cp:lastModifiedBy>
  <cp:revision>3</cp:revision>
  <dcterms:created xsi:type="dcterms:W3CDTF">2025-02-21T23:45:53Z</dcterms:created>
  <dcterms:modified xsi:type="dcterms:W3CDTF">2025-10-21T03:57:17Z</dcterms:modified>
</cp:coreProperties>
</file>